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2"/>
  </p:notesMasterIdLst>
  <p:handoutMasterIdLst>
    <p:handoutMasterId r:id="rId113"/>
  </p:handoutMasterIdLst>
  <p:sldIdLst>
    <p:sldId id="1198" r:id="rId2"/>
    <p:sldId id="1199" r:id="rId3"/>
    <p:sldId id="1671" r:id="rId4"/>
    <p:sldId id="1762" r:id="rId5"/>
    <p:sldId id="1763" r:id="rId6"/>
    <p:sldId id="1764" r:id="rId7"/>
    <p:sldId id="1765" r:id="rId8"/>
    <p:sldId id="1766" r:id="rId9"/>
    <p:sldId id="1767" r:id="rId10"/>
    <p:sldId id="1768" r:id="rId11"/>
    <p:sldId id="1662" r:id="rId12"/>
    <p:sldId id="1231" r:id="rId13"/>
    <p:sldId id="1424" r:id="rId14"/>
    <p:sldId id="1426" r:id="rId15"/>
    <p:sldId id="1427" r:id="rId16"/>
    <p:sldId id="1669" r:id="rId17"/>
    <p:sldId id="1429" r:id="rId18"/>
    <p:sldId id="1433" r:id="rId19"/>
    <p:sldId id="1668" r:id="rId20"/>
    <p:sldId id="1436" r:id="rId21"/>
    <p:sldId id="1667" r:id="rId22"/>
    <p:sldId id="1665" r:id="rId23"/>
    <p:sldId id="1666" r:id="rId24"/>
    <p:sldId id="1438" r:id="rId25"/>
    <p:sldId id="1439" r:id="rId26"/>
    <p:sldId id="1664" r:id="rId27"/>
    <p:sldId id="1441" r:id="rId28"/>
    <p:sldId id="1442" r:id="rId29"/>
    <p:sldId id="1670" r:id="rId30"/>
    <p:sldId id="1444" r:id="rId31"/>
    <p:sldId id="1445" r:id="rId32"/>
    <p:sldId id="1447" r:id="rId33"/>
    <p:sldId id="1448" r:id="rId34"/>
    <p:sldId id="1450" r:id="rId35"/>
    <p:sldId id="1453" r:id="rId36"/>
    <p:sldId id="1454" r:id="rId37"/>
    <p:sldId id="1800" r:id="rId38"/>
    <p:sldId id="1456" r:id="rId39"/>
    <p:sldId id="1457" r:id="rId40"/>
    <p:sldId id="1769" r:id="rId41"/>
    <p:sldId id="1459" r:id="rId42"/>
    <p:sldId id="1460" r:id="rId43"/>
    <p:sldId id="1771" r:id="rId44"/>
    <p:sldId id="1770" r:id="rId45"/>
    <p:sldId id="1462" r:id="rId46"/>
    <p:sldId id="1463" r:id="rId47"/>
    <p:sldId id="1465" r:id="rId48"/>
    <p:sldId id="1466" r:id="rId49"/>
    <p:sldId id="1772" r:id="rId50"/>
    <p:sldId id="1468" r:id="rId51"/>
    <p:sldId id="1469" r:id="rId52"/>
    <p:sldId id="1471" r:id="rId53"/>
    <p:sldId id="1472" r:id="rId54"/>
    <p:sldId id="1474" r:id="rId55"/>
    <p:sldId id="1773" r:id="rId56"/>
    <p:sldId id="1774" r:id="rId57"/>
    <p:sldId id="1775" r:id="rId58"/>
    <p:sldId id="1475" r:id="rId59"/>
    <p:sldId id="1776" r:id="rId60"/>
    <p:sldId id="1777" r:id="rId61"/>
    <p:sldId id="1778" r:id="rId62"/>
    <p:sldId id="1477" r:id="rId63"/>
    <p:sldId id="1478" r:id="rId64"/>
    <p:sldId id="1484" r:id="rId65"/>
    <p:sldId id="1486" r:id="rId66"/>
    <p:sldId id="1487" r:id="rId67"/>
    <p:sldId id="1489" r:id="rId68"/>
    <p:sldId id="1780" r:id="rId69"/>
    <p:sldId id="1490" r:id="rId70"/>
    <p:sldId id="1779" r:id="rId71"/>
    <p:sldId id="1493" r:id="rId72"/>
    <p:sldId id="1495" r:id="rId73"/>
    <p:sldId id="1496" r:id="rId74"/>
    <p:sldId id="1663" r:id="rId75"/>
    <p:sldId id="1501" r:id="rId76"/>
    <p:sldId id="1783" r:id="rId77"/>
    <p:sldId id="1502" r:id="rId78"/>
    <p:sldId id="1781" r:id="rId79"/>
    <p:sldId id="1782" r:id="rId80"/>
    <p:sldId id="1498" r:id="rId81"/>
    <p:sldId id="1499" r:id="rId82"/>
    <p:sldId id="1504" r:id="rId83"/>
    <p:sldId id="1784" r:id="rId84"/>
    <p:sldId id="1505" r:id="rId85"/>
    <p:sldId id="1785" r:id="rId86"/>
    <p:sldId id="1786" r:id="rId87"/>
    <p:sldId id="1799" r:id="rId88"/>
    <p:sldId id="1797" r:id="rId89"/>
    <p:sldId id="1510" r:id="rId90"/>
    <p:sldId id="1511" r:id="rId91"/>
    <p:sldId id="1513" r:id="rId92"/>
    <p:sldId id="1792" r:id="rId93"/>
    <p:sldId id="1793" r:id="rId94"/>
    <p:sldId id="1794" r:id="rId95"/>
    <p:sldId id="1514" r:id="rId96"/>
    <p:sldId id="1787" r:id="rId97"/>
    <p:sldId id="1788" r:id="rId98"/>
    <p:sldId id="1789" r:id="rId99"/>
    <p:sldId id="1790" r:id="rId100"/>
    <p:sldId id="1791" r:id="rId101"/>
    <p:sldId id="1517" r:id="rId102"/>
    <p:sldId id="1520" r:id="rId103"/>
    <p:sldId id="1522" r:id="rId104"/>
    <p:sldId id="1523" r:id="rId105"/>
    <p:sldId id="1795" r:id="rId106"/>
    <p:sldId id="1525" r:id="rId107"/>
    <p:sldId id="1526" r:id="rId108"/>
    <p:sldId id="1796" r:id="rId109"/>
    <p:sldId id="1529" r:id="rId110"/>
    <p:sldId id="1532" r:id="rId111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198"/>
            <p14:sldId id="1199"/>
            <p14:sldId id="1671"/>
            <p14:sldId id="1762"/>
            <p14:sldId id="1763"/>
            <p14:sldId id="1764"/>
            <p14:sldId id="1765"/>
            <p14:sldId id="1766"/>
            <p14:sldId id="1767"/>
            <p14:sldId id="1768"/>
          </p14:sldIdLst>
        </p14:section>
        <p14:section name="Sermon" id="{9DD274D4-3373-40D3-8882-DED17E52A457}">
          <p14:sldIdLst>
            <p14:sldId id="1662"/>
            <p14:sldId id="1231"/>
            <p14:sldId id="1424"/>
            <p14:sldId id="1426"/>
            <p14:sldId id="1427"/>
            <p14:sldId id="1669"/>
            <p14:sldId id="1429"/>
            <p14:sldId id="1433"/>
            <p14:sldId id="1668"/>
            <p14:sldId id="1436"/>
            <p14:sldId id="1667"/>
            <p14:sldId id="1665"/>
            <p14:sldId id="1666"/>
            <p14:sldId id="1438"/>
            <p14:sldId id="1439"/>
            <p14:sldId id="1664"/>
            <p14:sldId id="1441"/>
            <p14:sldId id="1442"/>
            <p14:sldId id="1670"/>
            <p14:sldId id="1444"/>
            <p14:sldId id="1445"/>
            <p14:sldId id="1447"/>
            <p14:sldId id="1448"/>
            <p14:sldId id="1450"/>
            <p14:sldId id="1453"/>
            <p14:sldId id="1454"/>
            <p14:sldId id="1800"/>
            <p14:sldId id="1456"/>
            <p14:sldId id="1457"/>
            <p14:sldId id="1769"/>
            <p14:sldId id="1459"/>
            <p14:sldId id="1460"/>
            <p14:sldId id="1771"/>
            <p14:sldId id="1770"/>
            <p14:sldId id="1462"/>
            <p14:sldId id="1463"/>
            <p14:sldId id="1465"/>
            <p14:sldId id="1466"/>
            <p14:sldId id="1772"/>
            <p14:sldId id="1468"/>
            <p14:sldId id="1469"/>
            <p14:sldId id="1471"/>
            <p14:sldId id="1472"/>
            <p14:sldId id="1474"/>
            <p14:sldId id="1773"/>
            <p14:sldId id="1774"/>
            <p14:sldId id="1775"/>
            <p14:sldId id="1475"/>
            <p14:sldId id="1776"/>
            <p14:sldId id="1777"/>
            <p14:sldId id="1778"/>
            <p14:sldId id="1477"/>
            <p14:sldId id="1478"/>
            <p14:sldId id="1484"/>
            <p14:sldId id="1486"/>
            <p14:sldId id="1487"/>
            <p14:sldId id="1489"/>
            <p14:sldId id="1780"/>
            <p14:sldId id="1490"/>
            <p14:sldId id="1779"/>
            <p14:sldId id="1493"/>
            <p14:sldId id="1495"/>
            <p14:sldId id="1496"/>
            <p14:sldId id="1663"/>
            <p14:sldId id="1501"/>
            <p14:sldId id="1783"/>
            <p14:sldId id="1502"/>
            <p14:sldId id="1781"/>
            <p14:sldId id="1782"/>
            <p14:sldId id="1498"/>
            <p14:sldId id="1499"/>
            <p14:sldId id="1504"/>
            <p14:sldId id="1784"/>
            <p14:sldId id="1505"/>
            <p14:sldId id="1785"/>
            <p14:sldId id="1786"/>
            <p14:sldId id="1799"/>
            <p14:sldId id="1797"/>
            <p14:sldId id="1510"/>
            <p14:sldId id="1511"/>
            <p14:sldId id="1513"/>
            <p14:sldId id="1792"/>
            <p14:sldId id="1793"/>
            <p14:sldId id="1794"/>
            <p14:sldId id="1514"/>
            <p14:sldId id="1787"/>
            <p14:sldId id="1788"/>
            <p14:sldId id="1789"/>
            <p14:sldId id="1790"/>
            <p14:sldId id="1791"/>
            <p14:sldId id="1517"/>
            <p14:sldId id="1520"/>
            <p14:sldId id="1522"/>
            <p14:sldId id="1523"/>
            <p14:sldId id="1795"/>
            <p14:sldId id="1525"/>
            <p14:sldId id="1526"/>
            <p14:sldId id="1796"/>
            <p14:sldId id="1529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244D8-769A-4D58-942D-66EC5A15D88F}" v="2" dt="2020-06-14T07:36:36.383"/>
    <p1510:client id="{928FFE6E-AD8D-440D-A834-7428650DC836}" v="341" dt="2020-06-13T15:21:42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249" autoAdjust="0"/>
  </p:normalViewPr>
  <p:slideViewPr>
    <p:cSldViewPr>
      <p:cViewPr varScale="1">
        <p:scale>
          <a:sx n="115" d="100"/>
          <a:sy n="115" d="100"/>
        </p:scale>
        <p:origin x="1142" y="197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118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3A477139-99E6-4E28-A7D9-728A02A82346}"/>
    <pc:docChg chg="undo redo custSel addSld delSld modSld modSection">
      <pc:chgData name="George Huang" userId="7522906efeb502a4" providerId="LiveId" clId="{3A477139-99E6-4E28-A7D9-728A02A82346}" dt="2020-06-12T23:27:07.099" v="362" actId="2696"/>
      <pc:docMkLst>
        <pc:docMk/>
      </pc:docMkLst>
      <pc:sldChg chg="modSp">
        <pc:chgData name="George Huang" userId="7522906efeb502a4" providerId="LiveId" clId="{3A477139-99E6-4E28-A7D9-728A02A82346}" dt="2020-06-12T22:58:29.024" v="21" actId="20577"/>
        <pc:sldMkLst>
          <pc:docMk/>
          <pc:sldMk cId="2583013817" sldId="1498"/>
        </pc:sldMkLst>
        <pc:spChg chg="mod">
          <ac:chgData name="George Huang" userId="7522906efeb502a4" providerId="LiveId" clId="{3A477139-99E6-4E28-A7D9-728A02A82346}" dt="2020-06-12T22:58:29.024" v="21" actId="20577"/>
          <ac:spMkLst>
            <pc:docMk/>
            <pc:sldMk cId="2583013817" sldId="1498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01:09.313" v="44" actId="255"/>
        <pc:sldMkLst>
          <pc:docMk/>
          <pc:sldMk cId="419145559" sldId="1504"/>
        </pc:sldMkLst>
        <pc:spChg chg="mod">
          <ac:chgData name="George Huang" userId="7522906efeb502a4" providerId="LiveId" clId="{3A477139-99E6-4E28-A7D9-728A02A82346}" dt="2020-06-12T23:01:09.313" v="44" actId="255"/>
          <ac:spMkLst>
            <pc:docMk/>
            <pc:sldMk cId="419145559" sldId="1504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01:58.164" v="54" actId="6549"/>
        <pc:sldMkLst>
          <pc:docMk/>
          <pc:sldMk cId="2439798185" sldId="1505"/>
        </pc:sldMkLst>
        <pc:spChg chg="mod">
          <ac:chgData name="George Huang" userId="7522906efeb502a4" providerId="LiveId" clId="{3A477139-99E6-4E28-A7D9-728A02A82346}" dt="2020-06-12T23:01:58.164" v="54" actId="6549"/>
          <ac:spMkLst>
            <pc:docMk/>
            <pc:sldMk cId="2439798185" sldId="1505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14:33.582" v="61" actId="5793"/>
        <pc:sldMkLst>
          <pc:docMk/>
          <pc:sldMk cId="1605907129" sldId="1507"/>
        </pc:sldMkLst>
        <pc:spChg chg="mod">
          <ac:chgData name="George Huang" userId="7522906efeb502a4" providerId="LiveId" clId="{3A477139-99E6-4E28-A7D9-728A02A82346}" dt="2020-06-12T23:14:33.582" v="61" actId="5793"/>
          <ac:spMkLst>
            <pc:docMk/>
            <pc:sldMk cId="1605907129" sldId="1507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15:15.892" v="63"/>
        <pc:sldMkLst>
          <pc:docMk/>
          <pc:sldMk cId="1532791334" sldId="1511"/>
        </pc:sldMkLst>
        <pc:spChg chg="mod">
          <ac:chgData name="George Huang" userId="7522906efeb502a4" providerId="LiveId" clId="{3A477139-99E6-4E28-A7D9-728A02A82346}" dt="2020-06-12T23:15:15.892" v="63"/>
          <ac:spMkLst>
            <pc:docMk/>
            <pc:sldMk cId="1532791334" sldId="1511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18:35.120" v="98" actId="6549"/>
        <pc:sldMkLst>
          <pc:docMk/>
          <pc:sldMk cId="2123530012" sldId="1513"/>
        </pc:sldMkLst>
        <pc:spChg chg="mod">
          <ac:chgData name="George Huang" userId="7522906efeb502a4" providerId="LiveId" clId="{3A477139-99E6-4E28-A7D9-728A02A82346}" dt="2020-06-12T23:18:35.120" v="98" actId="6549"/>
          <ac:spMkLst>
            <pc:docMk/>
            <pc:sldMk cId="2123530012" sldId="1513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15:58.900" v="67" actId="20577"/>
        <pc:sldMkLst>
          <pc:docMk/>
          <pc:sldMk cId="260010017" sldId="1514"/>
        </pc:sldMkLst>
        <pc:spChg chg="mod">
          <ac:chgData name="George Huang" userId="7522906efeb502a4" providerId="LiveId" clId="{3A477139-99E6-4E28-A7D9-728A02A82346}" dt="2020-06-12T23:15:58.900" v="67" actId="20577"/>
          <ac:spMkLst>
            <pc:docMk/>
            <pc:sldMk cId="260010017" sldId="1514"/>
            <ac:spMk id="3" creationId="{2342F707-955D-43C1-BADD-9089D2C87047}"/>
          </ac:spMkLst>
        </pc:spChg>
      </pc:sldChg>
      <pc:sldChg chg="del">
        <pc:chgData name="George Huang" userId="7522906efeb502a4" providerId="LiveId" clId="{3A477139-99E6-4E28-A7D9-728A02A82346}" dt="2020-06-12T23:21:07.855" v="184" actId="2696"/>
        <pc:sldMkLst>
          <pc:docMk/>
          <pc:sldMk cId="3999484677" sldId="1516"/>
        </pc:sldMkLst>
      </pc:sldChg>
      <pc:sldChg chg="modSp">
        <pc:chgData name="George Huang" userId="7522906efeb502a4" providerId="LiveId" clId="{3A477139-99E6-4E28-A7D9-728A02A82346}" dt="2020-06-12T23:21:01.374" v="183" actId="20577"/>
        <pc:sldMkLst>
          <pc:docMk/>
          <pc:sldMk cId="4100408861" sldId="1517"/>
        </pc:sldMkLst>
        <pc:spChg chg="mod">
          <ac:chgData name="George Huang" userId="7522906efeb502a4" providerId="LiveId" clId="{3A477139-99E6-4E28-A7D9-728A02A82346}" dt="2020-06-12T23:21:01.374" v="183" actId="20577"/>
          <ac:spMkLst>
            <pc:docMk/>
            <pc:sldMk cId="4100408861" sldId="1517"/>
            <ac:spMk id="3" creationId="{2342F707-955D-43C1-BADD-9089D2C87047}"/>
          </ac:spMkLst>
        </pc:spChg>
      </pc:sldChg>
      <pc:sldChg chg="delSp modSp del">
        <pc:chgData name="George Huang" userId="7522906efeb502a4" providerId="LiveId" clId="{3A477139-99E6-4E28-A7D9-728A02A82346}" dt="2020-06-12T23:21:45.067" v="204" actId="2696"/>
        <pc:sldMkLst>
          <pc:docMk/>
          <pc:sldMk cId="2195257397" sldId="1519"/>
        </pc:sldMkLst>
        <pc:spChg chg="del mod">
          <ac:chgData name="George Huang" userId="7522906efeb502a4" providerId="LiveId" clId="{3A477139-99E6-4E28-A7D9-728A02A82346}" dt="2020-06-12T23:21:44.484" v="203"/>
          <ac:spMkLst>
            <pc:docMk/>
            <pc:sldMk cId="2195257397" sldId="1519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1:47.822" v="205"/>
        <pc:sldMkLst>
          <pc:docMk/>
          <pc:sldMk cId="3688857670" sldId="1520"/>
        </pc:sldMkLst>
        <pc:spChg chg="mod">
          <ac:chgData name="George Huang" userId="7522906efeb502a4" providerId="LiveId" clId="{3A477139-99E6-4E28-A7D9-728A02A82346}" dt="2020-06-12T23:21:47.822" v="205"/>
          <ac:spMkLst>
            <pc:docMk/>
            <pc:sldMk cId="3688857670" sldId="1520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2:32.851" v="210" actId="14100"/>
        <pc:sldMkLst>
          <pc:docMk/>
          <pc:sldMk cId="2188528684" sldId="1522"/>
        </pc:sldMkLst>
        <pc:spChg chg="mod">
          <ac:chgData name="George Huang" userId="7522906efeb502a4" providerId="LiveId" clId="{3A477139-99E6-4E28-A7D9-728A02A82346}" dt="2020-06-12T23:22:32.851" v="210" actId="14100"/>
          <ac:spMkLst>
            <pc:docMk/>
            <pc:sldMk cId="2188528684" sldId="1522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2:56.105" v="217" actId="20577"/>
        <pc:sldMkLst>
          <pc:docMk/>
          <pc:sldMk cId="234363304" sldId="1523"/>
        </pc:sldMkLst>
        <pc:spChg chg="mod">
          <ac:chgData name="George Huang" userId="7522906efeb502a4" providerId="LiveId" clId="{3A477139-99E6-4E28-A7D9-728A02A82346}" dt="2020-06-12T23:22:56.105" v="217" actId="20577"/>
          <ac:spMkLst>
            <pc:docMk/>
            <pc:sldMk cId="234363304" sldId="1523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3:59.590" v="226" actId="20577"/>
        <pc:sldMkLst>
          <pc:docMk/>
          <pc:sldMk cId="69464065" sldId="1525"/>
        </pc:sldMkLst>
        <pc:spChg chg="mod">
          <ac:chgData name="George Huang" userId="7522906efeb502a4" providerId="LiveId" clId="{3A477139-99E6-4E28-A7D9-728A02A82346}" dt="2020-06-12T23:23:59.590" v="226" actId="20577"/>
          <ac:spMkLst>
            <pc:docMk/>
            <pc:sldMk cId="69464065" sldId="1525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4:50.283" v="238" actId="313"/>
        <pc:sldMkLst>
          <pc:docMk/>
          <pc:sldMk cId="307928012" sldId="1526"/>
        </pc:sldMkLst>
        <pc:spChg chg="mod">
          <ac:chgData name="George Huang" userId="7522906efeb502a4" providerId="LiveId" clId="{3A477139-99E6-4E28-A7D9-728A02A82346}" dt="2020-06-12T23:24:50.283" v="238" actId="313"/>
          <ac:spMkLst>
            <pc:docMk/>
            <pc:sldMk cId="307928012" sldId="1526"/>
            <ac:spMk id="3" creationId="{2342F707-955D-43C1-BADD-9089D2C87047}"/>
          </ac:spMkLst>
        </pc:spChg>
      </pc:sldChg>
      <pc:sldChg chg="modSp del">
        <pc:chgData name="George Huang" userId="7522906efeb502a4" providerId="LiveId" clId="{3A477139-99E6-4E28-A7D9-728A02A82346}" dt="2020-06-12T23:26:14.741" v="268" actId="2696"/>
        <pc:sldMkLst>
          <pc:docMk/>
          <pc:sldMk cId="3417451809" sldId="1528"/>
        </pc:sldMkLst>
        <pc:spChg chg="mod">
          <ac:chgData name="George Huang" userId="7522906efeb502a4" providerId="LiveId" clId="{3A477139-99E6-4E28-A7D9-728A02A82346}" dt="2020-06-12T23:25:47.393" v="264" actId="255"/>
          <ac:spMkLst>
            <pc:docMk/>
            <pc:sldMk cId="3417451809" sldId="1528"/>
            <ac:spMk id="3" creationId="{2342F707-955D-43C1-BADD-9089D2C87047}"/>
          </ac:spMkLst>
        </pc:spChg>
      </pc:sldChg>
      <pc:sldChg chg="modSp">
        <pc:chgData name="George Huang" userId="7522906efeb502a4" providerId="LiveId" clId="{3A477139-99E6-4E28-A7D9-728A02A82346}" dt="2020-06-12T23:26:09.299" v="267" actId="14100"/>
        <pc:sldMkLst>
          <pc:docMk/>
          <pc:sldMk cId="3123181883" sldId="1529"/>
        </pc:sldMkLst>
        <pc:spChg chg="mod">
          <ac:chgData name="George Huang" userId="7522906efeb502a4" providerId="LiveId" clId="{3A477139-99E6-4E28-A7D9-728A02A82346}" dt="2020-06-12T23:26:09.299" v="267" actId="14100"/>
          <ac:spMkLst>
            <pc:docMk/>
            <pc:sldMk cId="3123181883" sldId="1529"/>
            <ac:spMk id="3" creationId="{2342F707-955D-43C1-BADD-9089D2C87047}"/>
          </ac:spMkLst>
        </pc:spChg>
      </pc:sldChg>
      <pc:sldChg chg="del">
        <pc:chgData name="George Huang" userId="7522906efeb502a4" providerId="LiveId" clId="{3A477139-99E6-4E28-A7D9-728A02A82346}" dt="2020-06-12T23:27:00.327" v="275" actId="2696"/>
        <pc:sldMkLst>
          <pc:docMk/>
          <pc:sldMk cId="2343656508" sldId="1531"/>
        </pc:sldMkLst>
      </pc:sldChg>
      <pc:sldChg chg="modSp">
        <pc:chgData name="George Huang" userId="7522906efeb502a4" providerId="LiveId" clId="{3A477139-99E6-4E28-A7D9-728A02A82346}" dt="2020-06-12T23:26:57.153" v="274" actId="14100"/>
        <pc:sldMkLst>
          <pc:docMk/>
          <pc:sldMk cId="1792151651" sldId="1532"/>
        </pc:sldMkLst>
        <pc:spChg chg="mod">
          <ac:chgData name="George Huang" userId="7522906efeb502a4" providerId="LiveId" clId="{3A477139-99E6-4E28-A7D9-728A02A82346}" dt="2020-06-12T23:26:57.153" v="274" actId="14100"/>
          <ac:spMkLst>
            <pc:docMk/>
            <pc:sldMk cId="1792151651" sldId="1532"/>
            <ac:spMk id="3" creationId="{2342F707-955D-43C1-BADD-9089D2C87047}"/>
          </ac:spMkLst>
        </pc:spChg>
      </pc:sldChg>
      <pc:sldChg chg="del">
        <pc:chgData name="George Huang" userId="7522906efeb502a4" providerId="LiveId" clId="{3A477139-99E6-4E28-A7D9-728A02A82346}" dt="2020-06-12T23:27:01.896" v="276" actId="2696"/>
        <pc:sldMkLst>
          <pc:docMk/>
          <pc:sldMk cId="2959661091" sldId="1534"/>
        </pc:sldMkLst>
      </pc:sldChg>
      <pc:sldChg chg="del">
        <pc:chgData name="George Huang" userId="7522906efeb502a4" providerId="LiveId" clId="{3A477139-99E6-4E28-A7D9-728A02A82346}" dt="2020-06-12T23:27:02.303" v="277" actId="2696"/>
        <pc:sldMkLst>
          <pc:docMk/>
          <pc:sldMk cId="1688974264" sldId="1535"/>
        </pc:sldMkLst>
      </pc:sldChg>
      <pc:sldChg chg="del">
        <pc:chgData name="George Huang" userId="7522906efeb502a4" providerId="LiveId" clId="{3A477139-99E6-4E28-A7D9-728A02A82346}" dt="2020-06-12T23:27:02.538" v="278" actId="2696"/>
        <pc:sldMkLst>
          <pc:docMk/>
          <pc:sldMk cId="1365338811" sldId="1537"/>
        </pc:sldMkLst>
      </pc:sldChg>
      <pc:sldChg chg="del">
        <pc:chgData name="George Huang" userId="7522906efeb502a4" providerId="LiveId" clId="{3A477139-99E6-4E28-A7D9-728A02A82346}" dt="2020-06-12T23:27:03.725" v="279" actId="2696"/>
        <pc:sldMkLst>
          <pc:docMk/>
          <pc:sldMk cId="268892684" sldId="1538"/>
        </pc:sldMkLst>
      </pc:sldChg>
      <pc:sldChg chg="del">
        <pc:chgData name="George Huang" userId="7522906efeb502a4" providerId="LiveId" clId="{3A477139-99E6-4E28-A7D9-728A02A82346}" dt="2020-06-12T23:27:03.753" v="280" actId="2696"/>
        <pc:sldMkLst>
          <pc:docMk/>
          <pc:sldMk cId="2084944098" sldId="1540"/>
        </pc:sldMkLst>
      </pc:sldChg>
      <pc:sldChg chg="del">
        <pc:chgData name="George Huang" userId="7522906efeb502a4" providerId="LiveId" clId="{3A477139-99E6-4E28-A7D9-728A02A82346}" dt="2020-06-12T23:27:03.796" v="281" actId="2696"/>
        <pc:sldMkLst>
          <pc:docMk/>
          <pc:sldMk cId="1849060147" sldId="1541"/>
        </pc:sldMkLst>
      </pc:sldChg>
      <pc:sldChg chg="del">
        <pc:chgData name="George Huang" userId="7522906efeb502a4" providerId="LiveId" clId="{3A477139-99E6-4E28-A7D9-728A02A82346}" dt="2020-06-12T23:27:03.818" v="282" actId="2696"/>
        <pc:sldMkLst>
          <pc:docMk/>
          <pc:sldMk cId="1298398157" sldId="1543"/>
        </pc:sldMkLst>
      </pc:sldChg>
      <pc:sldChg chg="del">
        <pc:chgData name="George Huang" userId="7522906efeb502a4" providerId="LiveId" clId="{3A477139-99E6-4E28-A7D9-728A02A82346}" dt="2020-06-12T23:27:03.844" v="283" actId="2696"/>
        <pc:sldMkLst>
          <pc:docMk/>
          <pc:sldMk cId="3527244800" sldId="1544"/>
        </pc:sldMkLst>
      </pc:sldChg>
      <pc:sldChg chg="del">
        <pc:chgData name="George Huang" userId="7522906efeb502a4" providerId="LiveId" clId="{3A477139-99E6-4E28-A7D9-728A02A82346}" dt="2020-06-12T23:27:03.892" v="284" actId="2696"/>
        <pc:sldMkLst>
          <pc:docMk/>
          <pc:sldMk cId="3966519387" sldId="1546"/>
        </pc:sldMkLst>
      </pc:sldChg>
      <pc:sldChg chg="del">
        <pc:chgData name="George Huang" userId="7522906efeb502a4" providerId="LiveId" clId="{3A477139-99E6-4E28-A7D9-728A02A82346}" dt="2020-06-12T23:27:03.938" v="285" actId="2696"/>
        <pc:sldMkLst>
          <pc:docMk/>
          <pc:sldMk cId="3553073783" sldId="1547"/>
        </pc:sldMkLst>
      </pc:sldChg>
      <pc:sldChg chg="del">
        <pc:chgData name="George Huang" userId="7522906efeb502a4" providerId="LiveId" clId="{3A477139-99E6-4E28-A7D9-728A02A82346}" dt="2020-06-12T23:27:03.969" v="286" actId="2696"/>
        <pc:sldMkLst>
          <pc:docMk/>
          <pc:sldMk cId="1939645828" sldId="1549"/>
        </pc:sldMkLst>
      </pc:sldChg>
      <pc:sldChg chg="del">
        <pc:chgData name="George Huang" userId="7522906efeb502a4" providerId="LiveId" clId="{3A477139-99E6-4E28-A7D9-728A02A82346}" dt="2020-06-12T23:27:04.018" v="287" actId="2696"/>
        <pc:sldMkLst>
          <pc:docMk/>
          <pc:sldMk cId="3192412041" sldId="1550"/>
        </pc:sldMkLst>
      </pc:sldChg>
      <pc:sldChg chg="del">
        <pc:chgData name="George Huang" userId="7522906efeb502a4" providerId="LiveId" clId="{3A477139-99E6-4E28-A7D9-728A02A82346}" dt="2020-06-12T23:27:04.065" v="288" actId="2696"/>
        <pc:sldMkLst>
          <pc:docMk/>
          <pc:sldMk cId="1817385682" sldId="1552"/>
        </pc:sldMkLst>
      </pc:sldChg>
      <pc:sldChg chg="del">
        <pc:chgData name="George Huang" userId="7522906efeb502a4" providerId="LiveId" clId="{3A477139-99E6-4E28-A7D9-728A02A82346}" dt="2020-06-12T23:27:04.098" v="289" actId="2696"/>
        <pc:sldMkLst>
          <pc:docMk/>
          <pc:sldMk cId="2181281302" sldId="1553"/>
        </pc:sldMkLst>
      </pc:sldChg>
      <pc:sldChg chg="del">
        <pc:chgData name="George Huang" userId="7522906efeb502a4" providerId="LiveId" clId="{3A477139-99E6-4E28-A7D9-728A02A82346}" dt="2020-06-12T23:27:04.145" v="290" actId="2696"/>
        <pc:sldMkLst>
          <pc:docMk/>
          <pc:sldMk cId="1961462873" sldId="1555"/>
        </pc:sldMkLst>
      </pc:sldChg>
      <pc:sldChg chg="del">
        <pc:chgData name="George Huang" userId="7522906efeb502a4" providerId="LiveId" clId="{3A477139-99E6-4E28-A7D9-728A02A82346}" dt="2020-06-12T23:27:04.192" v="291" actId="2696"/>
        <pc:sldMkLst>
          <pc:docMk/>
          <pc:sldMk cId="951546654" sldId="1556"/>
        </pc:sldMkLst>
      </pc:sldChg>
      <pc:sldChg chg="del">
        <pc:chgData name="George Huang" userId="7522906efeb502a4" providerId="LiveId" clId="{3A477139-99E6-4E28-A7D9-728A02A82346}" dt="2020-06-12T23:27:04.222" v="292" actId="2696"/>
        <pc:sldMkLst>
          <pc:docMk/>
          <pc:sldMk cId="2674721905" sldId="1558"/>
        </pc:sldMkLst>
      </pc:sldChg>
      <pc:sldChg chg="del">
        <pc:chgData name="George Huang" userId="7522906efeb502a4" providerId="LiveId" clId="{3A477139-99E6-4E28-A7D9-728A02A82346}" dt="2020-06-12T23:27:04.271" v="293" actId="2696"/>
        <pc:sldMkLst>
          <pc:docMk/>
          <pc:sldMk cId="958461240" sldId="1559"/>
        </pc:sldMkLst>
      </pc:sldChg>
      <pc:sldChg chg="del">
        <pc:chgData name="George Huang" userId="7522906efeb502a4" providerId="LiveId" clId="{3A477139-99E6-4E28-A7D9-728A02A82346}" dt="2020-06-12T23:27:04.303" v="294" actId="2696"/>
        <pc:sldMkLst>
          <pc:docMk/>
          <pc:sldMk cId="2895606170" sldId="1560"/>
        </pc:sldMkLst>
      </pc:sldChg>
      <pc:sldChg chg="del">
        <pc:chgData name="George Huang" userId="7522906efeb502a4" providerId="LiveId" clId="{3A477139-99E6-4E28-A7D9-728A02A82346}" dt="2020-06-12T23:27:04.384" v="295" actId="2696"/>
        <pc:sldMkLst>
          <pc:docMk/>
          <pc:sldMk cId="2099359306" sldId="1561"/>
        </pc:sldMkLst>
      </pc:sldChg>
      <pc:sldChg chg="del">
        <pc:chgData name="George Huang" userId="7522906efeb502a4" providerId="LiveId" clId="{3A477139-99E6-4E28-A7D9-728A02A82346}" dt="2020-06-12T23:27:04.416" v="296" actId="2696"/>
        <pc:sldMkLst>
          <pc:docMk/>
          <pc:sldMk cId="1958596358" sldId="1562"/>
        </pc:sldMkLst>
      </pc:sldChg>
      <pc:sldChg chg="del">
        <pc:chgData name="George Huang" userId="7522906efeb502a4" providerId="LiveId" clId="{3A477139-99E6-4E28-A7D9-728A02A82346}" dt="2020-06-12T23:27:04.464" v="297" actId="2696"/>
        <pc:sldMkLst>
          <pc:docMk/>
          <pc:sldMk cId="3362046364" sldId="1564"/>
        </pc:sldMkLst>
      </pc:sldChg>
      <pc:sldChg chg="del">
        <pc:chgData name="George Huang" userId="7522906efeb502a4" providerId="LiveId" clId="{3A477139-99E6-4E28-A7D9-728A02A82346}" dt="2020-06-12T23:27:04.496" v="298" actId="2696"/>
        <pc:sldMkLst>
          <pc:docMk/>
          <pc:sldMk cId="2751669240" sldId="1565"/>
        </pc:sldMkLst>
      </pc:sldChg>
      <pc:sldChg chg="del">
        <pc:chgData name="George Huang" userId="7522906efeb502a4" providerId="LiveId" clId="{3A477139-99E6-4E28-A7D9-728A02A82346}" dt="2020-06-12T23:27:04.544" v="299" actId="2696"/>
        <pc:sldMkLst>
          <pc:docMk/>
          <pc:sldMk cId="1346375013" sldId="1567"/>
        </pc:sldMkLst>
      </pc:sldChg>
      <pc:sldChg chg="del">
        <pc:chgData name="George Huang" userId="7522906efeb502a4" providerId="LiveId" clId="{3A477139-99E6-4E28-A7D9-728A02A82346}" dt="2020-06-12T23:27:04.593" v="300" actId="2696"/>
        <pc:sldMkLst>
          <pc:docMk/>
          <pc:sldMk cId="1232369679" sldId="1568"/>
        </pc:sldMkLst>
      </pc:sldChg>
      <pc:sldChg chg="del">
        <pc:chgData name="George Huang" userId="7522906efeb502a4" providerId="LiveId" clId="{3A477139-99E6-4E28-A7D9-728A02A82346}" dt="2020-06-12T23:27:04.623" v="301" actId="2696"/>
        <pc:sldMkLst>
          <pc:docMk/>
          <pc:sldMk cId="3645594710" sldId="1570"/>
        </pc:sldMkLst>
      </pc:sldChg>
      <pc:sldChg chg="del">
        <pc:chgData name="George Huang" userId="7522906efeb502a4" providerId="LiveId" clId="{3A477139-99E6-4E28-A7D9-728A02A82346}" dt="2020-06-12T23:27:04.670" v="302" actId="2696"/>
        <pc:sldMkLst>
          <pc:docMk/>
          <pc:sldMk cId="308550979" sldId="1571"/>
        </pc:sldMkLst>
      </pc:sldChg>
      <pc:sldChg chg="del">
        <pc:chgData name="George Huang" userId="7522906efeb502a4" providerId="LiveId" clId="{3A477139-99E6-4E28-A7D9-728A02A82346}" dt="2020-06-12T23:27:04.717" v="303" actId="2696"/>
        <pc:sldMkLst>
          <pc:docMk/>
          <pc:sldMk cId="4244643579" sldId="1573"/>
        </pc:sldMkLst>
      </pc:sldChg>
      <pc:sldChg chg="del">
        <pc:chgData name="George Huang" userId="7522906efeb502a4" providerId="LiveId" clId="{3A477139-99E6-4E28-A7D9-728A02A82346}" dt="2020-06-12T23:27:04.750" v="304" actId="2696"/>
        <pc:sldMkLst>
          <pc:docMk/>
          <pc:sldMk cId="2290113946" sldId="1574"/>
        </pc:sldMkLst>
      </pc:sldChg>
      <pc:sldChg chg="del">
        <pc:chgData name="George Huang" userId="7522906efeb502a4" providerId="LiveId" clId="{3A477139-99E6-4E28-A7D9-728A02A82346}" dt="2020-06-12T23:27:04.827" v="305" actId="2696"/>
        <pc:sldMkLst>
          <pc:docMk/>
          <pc:sldMk cId="2726287682" sldId="1576"/>
        </pc:sldMkLst>
      </pc:sldChg>
      <pc:sldChg chg="del">
        <pc:chgData name="George Huang" userId="7522906efeb502a4" providerId="LiveId" clId="{3A477139-99E6-4E28-A7D9-728A02A82346}" dt="2020-06-12T23:27:04.848" v="306" actId="2696"/>
        <pc:sldMkLst>
          <pc:docMk/>
          <pc:sldMk cId="646209641" sldId="1577"/>
        </pc:sldMkLst>
      </pc:sldChg>
      <pc:sldChg chg="del">
        <pc:chgData name="George Huang" userId="7522906efeb502a4" providerId="LiveId" clId="{3A477139-99E6-4E28-A7D9-728A02A82346}" dt="2020-06-12T23:27:04.890" v="307" actId="2696"/>
        <pc:sldMkLst>
          <pc:docMk/>
          <pc:sldMk cId="1186806353" sldId="1579"/>
        </pc:sldMkLst>
      </pc:sldChg>
      <pc:sldChg chg="del">
        <pc:chgData name="George Huang" userId="7522906efeb502a4" providerId="LiveId" clId="{3A477139-99E6-4E28-A7D9-728A02A82346}" dt="2020-06-12T23:27:04.938" v="308" actId="2696"/>
        <pc:sldMkLst>
          <pc:docMk/>
          <pc:sldMk cId="998309768" sldId="1580"/>
        </pc:sldMkLst>
      </pc:sldChg>
      <pc:sldChg chg="del">
        <pc:chgData name="George Huang" userId="7522906efeb502a4" providerId="LiveId" clId="{3A477139-99E6-4E28-A7D9-728A02A82346}" dt="2020-06-12T23:27:04.968" v="309" actId="2696"/>
        <pc:sldMkLst>
          <pc:docMk/>
          <pc:sldMk cId="1574450281" sldId="1582"/>
        </pc:sldMkLst>
      </pc:sldChg>
      <pc:sldChg chg="del">
        <pc:chgData name="George Huang" userId="7522906efeb502a4" providerId="LiveId" clId="{3A477139-99E6-4E28-A7D9-728A02A82346}" dt="2020-06-12T23:27:05.017" v="310" actId="2696"/>
        <pc:sldMkLst>
          <pc:docMk/>
          <pc:sldMk cId="23187208" sldId="1583"/>
        </pc:sldMkLst>
      </pc:sldChg>
      <pc:sldChg chg="del">
        <pc:chgData name="George Huang" userId="7522906efeb502a4" providerId="LiveId" clId="{3A477139-99E6-4E28-A7D9-728A02A82346}" dt="2020-06-12T23:27:05.060" v="311" actId="2696"/>
        <pc:sldMkLst>
          <pc:docMk/>
          <pc:sldMk cId="657870860" sldId="1585"/>
        </pc:sldMkLst>
      </pc:sldChg>
      <pc:sldChg chg="del">
        <pc:chgData name="George Huang" userId="7522906efeb502a4" providerId="LiveId" clId="{3A477139-99E6-4E28-A7D9-728A02A82346}" dt="2020-06-12T23:27:05.093" v="312" actId="2696"/>
        <pc:sldMkLst>
          <pc:docMk/>
          <pc:sldMk cId="201287282" sldId="1586"/>
        </pc:sldMkLst>
      </pc:sldChg>
      <pc:sldChg chg="del">
        <pc:chgData name="George Huang" userId="7522906efeb502a4" providerId="LiveId" clId="{3A477139-99E6-4E28-A7D9-728A02A82346}" dt="2020-06-12T23:27:05.165" v="313" actId="2696"/>
        <pc:sldMkLst>
          <pc:docMk/>
          <pc:sldMk cId="3788168679" sldId="1588"/>
        </pc:sldMkLst>
      </pc:sldChg>
      <pc:sldChg chg="del">
        <pc:chgData name="George Huang" userId="7522906efeb502a4" providerId="LiveId" clId="{3A477139-99E6-4E28-A7D9-728A02A82346}" dt="2020-06-12T23:27:05.208" v="314" actId="2696"/>
        <pc:sldMkLst>
          <pc:docMk/>
          <pc:sldMk cId="1728797131" sldId="1589"/>
        </pc:sldMkLst>
      </pc:sldChg>
      <pc:sldChg chg="del">
        <pc:chgData name="George Huang" userId="7522906efeb502a4" providerId="LiveId" clId="{3A477139-99E6-4E28-A7D9-728A02A82346}" dt="2020-06-12T23:27:05.255" v="315" actId="2696"/>
        <pc:sldMkLst>
          <pc:docMk/>
          <pc:sldMk cId="4093516136" sldId="1591"/>
        </pc:sldMkLst>
      </pc:sldChg>
      <pc:sldChg chg="del">
        <pc:chgData name="George Huang" userId="7522906efeb502a4" providerId="LiveId" clId="{3A477139-99E6-4E28-A7D9-728A02A82346}" dt="2020-06-12T23:27:05.302" v="316" actId="2696"/>
        <pc:sldMkLst>
          <pc:docMk/>
          <pc:sldMk cId="2341315758" sldId="1592"/>
        </pc:sldMkLst>
      </pc:sldChg>
      <pc:sldChg chg="del">
        <pc:chgData name="George Huang" userId="7522906efeb502a4" providerId="LiveId" clId="{3A477139-99E6-4E28-A7D9-728A02A82346}" dt="2020-06-12T23:27:05.353" v="317" actId="2696"/>
        <pc:sldMkLst>
          <pc:docMk/>
          <pc:sldMk cId="1038499052" sldId="1594"/>
        </pc:sldMkLst>
      </pc:sldChg>
      <pc:sldChg chg="del">
        <pc:chgData name="George Huang" userId="7522906efeb502a4" providerId="LiveId" clId="{3A477139-99E6-4E28-A7D9-728A02A82346}" dt="2020-06-12T23:27:05.378" v="318" actId="2696"/>
        <pc:sldMkLst>
          <pc:docMk/>
          <pc:sldMk cId="1442276076" sldId="1595"/>
        </pc:sldMkLst>
      </pc:sldChg>
      <pc:sldChg chg="del">
        <pc:chgData name="George Huang" userId="7522906efeb502a4" providerId="LiveId" clId="{3A477139-99E6-4E28-A7D9-728A02A82346}" dt="2020-06-12T23:27:05.426" v="319" actId="2696"/>
        <pc:sldMkLst>
          <pc:docMk/>
          <pc:sldMk cId="2853251983" sldId="1597"/>
        </pc:sldMkLst>
      </pc:sldChg>
      <pc:sldChg chg="del">
        <pc:chgData name="George Huang" userId="7522906efeb502a4" providerId="LiveId" clId="{3A477139-99E6-4E28-A7D9-728A02A82346}" dt="2020-06-12T23:27:05.458" v="320" actId="2696"/>
        <pc:sldMkLst>
          <pc:docMk/>
          <pc:sldMk cId="3852271748" sldId="1598"/>
        </pc:sldMkLst>
      </pc:sldChg>
      <pc:sldChg chg="del">
        <pc:chgData name="George Huang" userId="7522906efeb502a4" providerId="LiveId" clId="{3A477139-99E6-4E28-A7D9-728A02A82346}" dt="2020-06-12T23:27:05.506" v="321" actId="2696"/>
        <pc:sldMkLst>
          <pc:docMk/>
          <pc:sldMk cId="3426445305" sldId="1600"/>
        </pc:sldMkLst>
      </pc:sldChg>
      <pc:sldChg chg="del">
        <pc:chgData name="George Huang" userId="7522906efeb502a4" providerId="LiveId" clId="{3A477139-99E6-4E28-A7D9-728A02A82346}" dt="2020-06-12T23:27:05.538" v="322" actId="2696"/>
        <pc:sldMkLst>
          <pc:docMk/>
          <pc:sldMk cId="3595916011" sldId="1601"/>
        </pc:sldMkLst>
      </pc:sldChg>
      <pc:sldChg chg="del">
        <pc:chgData name="George Huang" userId="7522906efeb502a4" providerId="LiveId" clId="{3A477139-99E6-4E28-A7D9-728A02A82346}" dt="2020-06-12T23:27:05.586" v="323" actId="2696"/>
        <pc:sldMkLst>
          <pc:docMk/>
          <pc:sldMk cId="2709343632" sldId="1603"/>
        </pc:sldMkLst>
      </pc:sldChg>
      <pc:sldChg chg="del">
        <pc:chgData name="George Huang" userId="7522906efeb502a4" providerId="LiveId" clId="{3A477139-99E6-4E28-A7D9-728A02A82346}" dt="2020-06-12T23:27:05.633" v="324" actId="2696"/>
        <pc:sldMkLst>
          <pc:docMk/>
          <pc:sldMk cId="2498651503" sldId="1604"/>
        </pc:sldMkLst>
      </pc:sldChg>
      <pc:sldChg chg="del">
        <pc:chgData name="George Huang" userId="7522906efeb502a4" providerId="LiveId" clId="{3A477139-99E6-4E28-A7D9-728A02A82346}" dt="2020-06-12T23:27:05.664" v="325" actId="2696"/>
        <pc:sldMkLst>
          <pc:docMk/>
          <pc:sldMk cId="162539083" sldId="1606"/>
        </pc:sldMkLst>
      </pc:sldChg>
      <pc:sldChg chg="del">
        <pc:chgData name="George Huang" userId="7522906efeb502a4" providerId="LiveId" clId="{3A477139-99E6-4E28-A7D9-728A02A82346}" dt="2020-06-12T23:27:05.712" v="326" actId="2696"/>
        <pc:sldMkLst>
          <pc:docMk/>
          <pc:sldMk cId="1418728036" sldId="1607"/>
        </pc:sldMkLst>
      </pc:sldChg>
      <pc:sldChg chg="del">
        <pc:chgData name="George Huang" userId="7522906efeb502a4" providerId="LiveId" clId="{3A477139-99E6-4E28-A7D9-728A02A82346}" dt="2020-06-12T23:27:05.759" v="327" actId="2696"/>
        <pc:sldMkLst>
          <pc:docMk/>
          <pc:sldMk cId="1514584828" sldId="1609"/>
        </pc:sldMkLst>
      </pc:sldChg>
      <pc:sldChg chg="del">
        <pc:chgData name="George Huang" userId="7522906efeb502a4" providerId="LiveId" clId="{3A477139-99E6-4E28-A7D9-728A02A82346}" dt="2020-06-12T23:27:05.790" v="328" actId="2696"/>
        <pc:sldMkLst>
          <pc:docMk/>
          <pc:sldMk cId="2460796396" sldId="1610"/>
        </pc:sldMkLst>
      </pc:sldChg>
      <pc:sldChg chg="del">
        <pc:chgData name="George Huang" userId="7522906efeb502a4" providerId="LiveId" clId="{3A477139-99E6-4E28-A7D9-728A02A82346}" dt="2020-06-12T23:27:05.837" v="329" actId="2696"/>
        <pc:sldMkLst>
          <pc:docMk/>
          <pc:sldMk cId="3257571246" sldId="1612"/>
        </pc:sldMkLst>
      </pc:sldChg>
      <pc:sldChg chg="del">
        <pc:chgData name="George Huang" userId="7522906efeb502a4" providerId="LiveId" clId="{3A477139-99E6-4E28-A7D9-728A02A82346}" dt="2020-06-12T23:27:05.884" v="330" actId="2696"/>
        <pc:sldMkLst>
          <pc:docMk/>
          <pc:sldMk cId="904184462" sldId="1613"/>
        </pc:sldMkLst>
      </pc:sldChg>
      <pc:sldChg chg="del">
        <pc:chgData name="George Huang" userId="7522906efeb502a4" providerId="LiveId" clId="{3A477139-99E6-4E28-A7D9-728A02A82346}" dt="2020-06-12T23:27:05.913" v="331" actId="2696"/>
        <pc:sldMkLst>
          <pc:docMk/>
          <pc:sldMk cId="3665932849" sldId="1615"/>
        </pc:sldMkLst>
      </pc:sldChg>
      <pc:sldChg chg="del">
        <pc:chgData name="George Huang" userId="7522906efeb502a4" providerId="LiveId" clId="{3A477139-99E6-4E28-A7D9-728A02A82346}" dt="2020-06-12T23:27:05.960" v="332" actId="2696"/>
        <pc:sldMkLst>
          <pc:docMk/>
          <pc:sldMk cId="3510383616" sldId="1616"/>
        </pc:sldMkLst>
      </pc:sldChg>
      <pc:sldChg chg="del">
        <pc:chgData name="George Huang" userId="7522906efeb502a4" providerId="LiveId" clId="{3A477139-99E6-4E28-A7D9-728A02A82346}" dt="2020-06-12T23:27:06.005" v="333" actId="2696"/>
        <pc:sldMkLst>
          <pc:docMk/>
          <pc:sldMk cId="3776869728" sldId="1618"/>
        </pc:sldMkLst>
      </pc:sldChg>
      <pc:sldChg chg="del">
        <pc:chgData name="George Huang" userId="7522906efeb502a4" providerId="LiveId" clId="{3A477139-99E6-4E28-A7D9-728A02A82346}" dt="2020-06-12T23:27:06.038" v="334" actId="2696"/>
        <pc:sldMkLst>
          <pc:docMk/>
          <pc:sldMk cId="1167781966" sldId="1619"/>
        </pc:sldMkLst>
      </pc:sldChg>
      <pc:sldChg chg="del">
        <pc:chgData name="George Huang" userId="7522906efeb502a4" providerId="LiveId" clId="{3A477139-99E6-4E28-A7D9-728A02A82346}" dt="2020-06-12T23:27:06.085" v="335" actId="2696"/>
        <pc:sldMkLst>
          <pc:docMk/>
          <pc:sldMk cId="2088948856" sldId="1621"/>
        </pc:sldMkLst>
      </pc:sldChg>
      <pc:sldChg chg="del">
        <pc:chgData name="George Huang" userId="7522906efeb502a4" providerId="LiveId" clId="{3A477139-99E6-4E28-A7D9-728A02A82346}" dt="2020-06-12T23:27:06.132" v="336" actId="2696"/>
        <pc:sldMkLst>
          <pc:docMk/>
          <pc:sldMk cId="3567502572" sldId="1622"/>
        </pc:sldMkLst>
      </pc:sldChg>
      <pc:sldChg chg="del">
        <pc:chgData name="George Huang" userId="7522906efeb502a4" providerId="LiveId" clId="{3A477139-99E6-4E28-A7D9-728A02A82346}" dt="2020-06-12T23:27:06.163" v="337" actId="2696"/>
        <pc:sldMkLst>
          <pc:docMk/>
          <pc:sldMk cId="1274566046" sldId="1624"/>
        </pc:sldMkLst>
      </pc:sldChg>
      <pc:sldChg chg="del">
        <pc:chgData name="George Huang" userId="7522906efeb502a4" providerId="LiveId" clId="{3A477139-99E6-4E28-A7D9-728A02A82346}" dt="2020-06-12T23:27:06.212" v="338" actId="2696"/>
        <pc:sldMkLst>
          <pc:docMk/>
          <pc:sldMk cId="1668821167" sldId="1625"/>
        </pc:sldMkLst>
      </pc:sldChg>
      <pc:sldChg chg="del">
        <pc:chgData name="George Huang" userId="7522906efeb502a4" providerId="LiveId" clId="{3A477139-99E6-4E28-A7D9-728A02A82346}" dt="2020-06-12T23:27:06.259" v="339" actId="2696"/>
        <pc:sldMkLst>
          <pc:docMk/>
          <pc:sldMk cId="4162883620" sldId="1627"/>
        </pc:sldMkLst>
      </pc:sldChg>
      <pc:sldChg chg="del">
        <pc:chgData name="George Huang" userId="7522906efeb502a4" providerId="LiveId" clId="{3A477139-99E6-4E28-A7D9-728A02A82346}" dt="2020-06-12T23:27:06.290" v="340" actId="2696"/>
        <pc:sldMkLst>
          <pc:docMk/>
          <pc:sldMk cId="338376337" sldId="1628"/>
        </pc:sldMkLst>
      </pc:sldChg>
      <pc:sldChg chg="del">
        <pc:chgData name="George Huang" userId="7522906efeb502a4" providerId="LiveId" clId="{3A477139-99E6-4E28-A7D9-728A02A82346}" dt="2020-06-12T23:27:06.337" v="341" actId="2696"/>
        <pc:sldMkLst>
          <pc:docMk/>
          <pc:sldMk cId="1291203628" sldId="1630"/>
        </pc:sldMkLst>
      </pc:sldChg>
      <pc:sldChg chg="del">
        <pc:chgData name="George Huang" userId="7522906efeb502a4" providerId="LiveId" clId="{3A477139-99E6-4E28-A7D9-728A02A82346}" dt="2020-06-12T23:27:06.369" v="342" actId="2696"/>
        <pc:sldMkLst>
          <pc:docMk/>
          <pc:sldMk cId="2357913983" sldId="1631"/>
        </pc:sldMkLst>
      </pc:sldChg>
      <pc:sldChg chg="del">
        <pc:chgData name="George Huang" userId="7522906efeb502a4" providerId="LiveId" clId="{3A477139-99E6-4E28-A7D9-728A02A82346}" dt="2020-06-12T23:27:06.417" v="343" actId="2696"/>
        <pc:sldMkLst>
          <pc:docMk/>
          <pc:sldMk cId="2939192591" sldId="1633"/>
        </pc:sldMkLst>
      </pc:sldChg>
      <pc:sldChg chg="del">
        <pc:chgData name="George Huang" userId="7522906efeb502a4" providerId="LiveId" clId="{3A477139-99E6-4E28-A7D9-728A02A82346}" dt="2020-06-12T23:27:06.465" v="344" actId="2696"/>
        <pc:sldMkLst>
          <pc:docMk/>
          <pc:sldMk cId="4251272931" sldId="1634"/>
        </pc:sldMkLst>
      </pc:sldChg>
      <pc:sldChg chg="del">
        <pc:chgData name="George Huang" userId="7522906efeb502a4" providerId="LiveId" clId="{3A477139-99E6-4E28-A7D9-728A02A82346}" dt="2020-06-12T23:27:06.497" v="345" actId="2696"/>
        <pc:sldMkLst>
          <pc:docMk/>
          <pc:sldMk cId="3633381513" sldId="1636"/>
        </pc:sldMkLst>
      </pc:sldChg>
      <pc:sldChg chg="del">
        <pc:chgData name="George Huang" userId="7522906efeb502a4" providerId="LiveId" clId="{3A477139-99E6-4E28-A7D9-728A02A82346}" dt="2020-06-12T23:27:06.544" v="346" actId="2696"/>
        <pc:sldMkLst>
          <pc:docMk/>
          <pc:sldMk cId="4237288797" sldId="1637"/>
        </pc:sldMkLst>
      </pc:sldChg>
      <pc:sldChg chg="del">
        <pc:chgData name="George Huang" userId="7522906efeb502a4" providerId="LiveId" clId="{3A477139-99E6-4E28-A7D9-728A02A82346}" dt="2020-06-12T23:27:06.591" v="347" actId="2696"/>
        <pc:sldMkLst>
          <pc:docMk/>
          <pc:sldMk cId="3149406298" sldId="1639"/>
        </pc:sldMkLst>
      </pc:sldChg>
      <pc:sldChg chg="del">
        <pc:chgData name="George Huang" userId="7522906efeb502a4" providerId="LiveId" clId="{3A477139-99E6-4E28-A7D9-728A02A82346}" dt="2020-06-12T23:27:06.623" v="348" actId="2696"/>
        <pc:sldMkLst>
          <pc:docMk/>
          <pc:sldMk cId="4131786450" sldId="1640"/>
        </pc:sldMkLst>
      </pc:sldChg>
      <pc:sldChg chg="del">
        <pc:chgData name="George Huang" userId="7522906efeb502a4" providerId="LiveId" clId="{3A477139-99E6-4E28-A7D9-728A02A82346}" dt="2020-06-12T23:27:06.671" v="349" actId="2696"/>
        <pc:sldMkLst>
          <pc:docMk/>
          <pc:sldMk cId="2547710764" sldId="1642"/>
        </pc:sldMkLst>
      </pc:sldChg>
      <pc:sldChg chg="del">
        <pc:chgData name="George Huang" userId="7522906efeb502a4" providerId="LiveId" clId="{3A477139-99E6-4E28-A7D9-728A02A82346}" dt="2020-06-12T23:27:06.702" v="350" actId="2696"/>
        <pc:sldMkLst>
          <pc:docMk/>
          <pc:sldMk cId="1803488338" sldId="1643"/>
        </pc:sldMkLst>
      </pc:sldChg>
      <pc:sldChg chg="del">
        <pc:chgData name="George Huang" userId="7522906efeb502a4" providerId="LiveId" clId="{3A477139-99E6-4E28-A7D9-728A02A82346}" dt="2020-06-12T23:27:06.749" v="351" actId="2696"/>
        <pc:sldMkLst>
          <pc:docMk/>
          <pc:sldMk cId="3751341533" sldId="1645"/>
        </pc:sldMkLst>
      </pc:sldChg>
      <pc:sldChg chg="del">
        <pc:chgData name="George Huang" userId="7522906efeb502a4" providerId="LiveId" clId="{3A477139-99E6-4E28-A7D9-728A02A82346}" dt="2020-06-12T23:27:06.797" v="352" actId="2696"/>
        <pc:sldMkLst>
          <pc:docMk/>
          <pc:sldMk cId="2507217437" sldId="1646"/>
        </pc:sldMkLst>
      </pc:sldChg>
      <pc:sldChg chg="del">
        <pc:chgData name="George Huang" userId="7522906efeb502a4" providerId="LiveId" clId="{3A477139-99E6-4E28-A7D9-728A02A82346}" dt="2020-06-12T23:27:06.829" v="353" actId="2696"/>
        <pc:sldMkLst>
          <pc:docMk/>
          <pc:sldMk cId="2211432467" sldId="1648"/>
        </pc:sldMkLst>
      </pc:sldChg>
      <pc:sldChg chg="del">
        <pc:chgData name="George Huang" userId="7522906efeb502a4" providerId="LiveId" clId="{3A477139-99E6-4E28-A7D9-728A02A82346}" dt="2020-06-12T23:27:06.876" v="354" actId="2696"/>
        <pc:sldMkLst>
          <pc:docMk/>
          <pc:sldMk cId="446236375" sldId="1649"/>
        </pc:sldMkLst>
      </pc:sldChg>
      <pc:sldChg chg="del">
        <pc:chgData name="George Huang" userId="7522906efeb502a4" providerId="LiveId" clId="{3A477139-99E6-4E28-A7D9-728A02A82346}" dt="2020-06-12T23:27:06.923" v="355" actId="2696"/>
        <pc:sldMkLst>
          <pc:docMk/>
          <pc:sldMk cId="2897309855" sldId="1651"/>
        </pc:sldMkLst>
      </pc:sldChg>
      <pc:sldChg chg="del">
        <pc:chgData name="George Huang" userId="7522906efeb502a4" providerId="LiveId" clId="{3A477139-99E6-4E28-A7D9-728A02A82346}" dt="2020-06-12T23:27:06.955" v="356" actId="2696"/>
        <pc:sldMkLst>
          <pc:docMk/>
          <pc:sldMk cId="1796519233" sldId="1652"/>
        </pc:sldMkLst>
      </pc:sldChg>
      <pc:sldChg chg="del">
        <pc:chgData name="George Huang" userId="7522906efeb502a4" providerId="LiveId" clId="{3A477139-99E6-4E28-A7D9-728A02A82346}" dt="2020-06-12T23:27:06.964" v="357" actId="2696"/>
        <pc:sldMkLst>
          <pc:docMk/>
          <pc:sldMk cId="2418514254" sldId="1654"/>
        </pc:sldMkLst>
      </pc:sldChg>
      <pc:sldChg chg="del">
        <pc:chgData name="George Huang" userId="7522906efeb502a4" providerId="LiveId" clId="{3A477139-99E6-4E28-A7D9-728A02A82346}" dt="2020-06-12T23:27:07.010" v="358" actId="2696"/>
        <pc:sldMkLst>
          <pc:docMk/>
          <pc:sldMk cId="1490046470" sldId="1655"/>
        </pc:sldMkLst>
      </pc:sldChg>
      <pc:sldChg chg="del">
        <pc:chgData name="George Huang" userId="7522906efeb502a4" providerId="LiveId" clId="{3A477139-99E6-4E28-A7D9-728A02A82346}" dt="2020-06-12T23:27:07.052" v="359" actId="2696"/>
        <pc:sldMkLst>
          <pc:docMk/>
          <pc:sldMk cId="1457525317" sldId="1657"/>
        </pc:sldMkLst>
      </pc:sldChg>
      <pc:sldChg chg="del">
        <pc:chgData name="George Huang" userId="7522906efeb502a4" providerId="LiveId" clId="{3A477139-99E6-4E28-A7D9-728A02A82346}" dt="2020-06-12T23:27:07.063" v="360" actId="2696"/>
        <pc:sldMkLst>
          <pc:docMk/>
          <pc:sldMk cId="4282414487" sldId="1658"/>
        </pc:sldMkLst>
      </pc:sldChg>
      <pc:sldChg chg="del">
        <pc:chgData name="George Huang" userId="7522906efeb502a4" providerId="LiveId" clId="{3A477139-99E6-4E28-A7D9-728A02A82346}" dt="2020-06-12T23:27:07.083" v="361" actId="2696"/>
        <pc:sldMkLst>
          <pc:docMk/>
          <pc:sldMk cId="903863283" sldId="1660"/>
        </pc:sldMkLst>
      </pc:sldChg>
      <pc:sldChg chg="del">
        <pc:chgData name="George Huang" userId="7522906efeb502a4" providerId="LiveId" clId="{3A477139-99E6-4E28-A7D9-728A02A82346}" dt="2020-06-12T23:27:07.099" v="362" actId="2696"/>
        <pc:sldMkLst>
          <pc:docMk/>
          <pc:sldMk cId="357178987" sldId="1661"/>
        </pc:sldMkLst>
      </pc:sldChg>
      <pc:sldChg chg="modSp add">
        <pc:chgData name="George Huang" userId="7522906efeb502a4" providerId="LiveId" clId="{3A477139-99E6-4E28-A7D9-728A02A82346}" dt="2020-06-12T23:01:17.297" v="48" actId="6549"/>
        <pc:sldMkLst>
          <pc:docMk/>
          <pc:sldMk cId="1202282427" sldId="1784"/>
        </pc:sldMkLst>
        <pc:spChg chg="mod">
          <ac:chgData name="George Huang" userId="7522906efeb502a4" providerId="LiveId" clId="{3A477139-99E6-4E28-A7D9-728A02A82346}" dt="2020-06-12T23:01:17.297" v="48" actId="6549"/>
          <ac:spMkLst>
            <pc:docMk/>
            <pc:sldMk cId="1202282427" sldId="1784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02:47.662" v="60" actId="6549"/>
        <pc:sldMkLst>
          <pc:docMk/>
          <pc:sldMk cId="416977456" sldId="1785"/>
        </pc:sldMkLst>
        <pc:spChg chg="mod">
          <ac:chgData name="George Huang" userId="7522906efeb502a4" providerId="LiveId" clId="{3A477139-99E6-4E28-A7D9-728A02A82346}" dt="2020-06-12T23:02:47.662" v="60" actId="6549"/>
          <ac:spMkLst>
            <pc:docMk/>
            <pc:sldMk cId="416977456" sldId="1785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02:39.903" v="59" actId="6549"/>
        <pc:sldMkLst>
          <pc:docMk/>
          <pc:sldMk cId="2521461999" sldId="1786"/>
        </pc:sldMkLst>
        <pc:spChg chg="mod">
          <ac:chgData name="George Huang" userId="7522906efeb502a4" providerId="LiveId" clId="{3A477139-99E6-4E28-A7D9-728A02A82346}" dt="2020-06-12T23:02:39.903" v="59" actId="6549"/>
          <ac:spMkLst>
            <pc:docMk/>
            <pc:sldMk cId="2521461999" sldId="1786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6:33.756" v="75" actId="6549"/>
        <pc:sldMkLst>
          <pc:docMk/>
          <pc:sldMk cId="3066012445" sldId="1787"/>
        </pc:sldMkLst>
        <pc:spChg chg="mod">
          <ac:chgData name="George Huang" userId="7522906efeb502a4" providerId="LiveId" clId="{3A477139-99E6-4E28-A7D9-728A02A82346}" dt="2020-06-12T23:16:33.756" v="75" actId="6549"/>
          <ac:spMkLst>
            <pc:docMk/>
            <pc:sldMk cId="3066012445" sldId="1787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7:01.109" v="81" actId="6549"/>
        <pc:sldMkLst>
          <pc:docMk/>
          <pc:sldMk cId="612722693" sldId="1788"/>
        </pc:sldMkLst>
        <pc:spChg chg="mod">
          <ac:chgData name="George Huang" userId="7522906efeb502a4" providerId="LiveId" clId="{3A477139-99E6-4E28-A7D9-728A02A82346}" dt="2020-06-12T23:17:01.109" v="81" actId="6549"/>
          <ac:spMkLst>
            <pc:docMk/>
            <pc:sldMk cId="612722693" sldId="1788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7:17.386" v="84" actId="6549"/>
        <pc:sldMkLst>
          <pc:docMk/>
          <pc:sldMk cId="3759743164" sldId="1789"/>
        </pc:sldMkLst>
        <pc:spChg chg="mod">
          <ac:chgData name="George Huang" userId="7522906efeb502a4" providerId="LiveId" clId="{3A477139-99E6-4E28-A7D9-728A02A82346}" dt="2020-06-12T23:17:17.386" v="84" actId="6549"/>
          <ac:spMkLst>
            <pc:docMk/>
            <pc:sldMk cId="3759743164" sldId="1789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7:44.892" v="91" actId="6549"/>
        <pc:sldMkLst>
          <pc:docMk/>
          <pc:sldMk cId="3507379108" sldId="1790"/>
        </pc:sldMkLst>
        <pc:spChg chg="mod">
          <ac:chgData name="George Huang" userId="7522906efeb502a4" providerId="LiveId" clId="{3A477139-99E6-4E28-A7D9-728A02A82346}" dt="2020-06-12T23:17:44.892" v="91" actId="6549"/>
          <ac:spMkLst>
            <pc:docMk/>
            <pc:sldMk cId="3507379108" sldId="1790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7:39.757" v="90" actId="6549"/>
        <pc:sldMkLst>
          <pc:docMk/>
          <pc:sldMk cId="2938640015" sldId="1791"/>
        </pc:sldMkLst>
        <pc:spChg chg="mod">
          <ac:chgData name="George Huang" userId="7522906efeb502a4" providerId="LiveId" clId="{3A477139-99E6-4E28-A7D9-728A02A82346}" dt="2020-06-12T23:17:39.757" v="90" actId="6549"/>
          <ac:spMkLst>
            <pc:docMk/>
            <pc:sldMk cId="2938640015" sldId="1791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8:48.240" v="104" actId="20577"/>
        <pc:sldMkLst>
          <pc:docMk/>
          <pc:sldMk cId="1079826616" sldId="1792"/>
        </pc:sldMkLst>
        <pc:spChg chg="mod">
          <ac:chgData name="George Huang" userId="7522906efeb502a4" providerId="LiveId" clId="{3A477139-99E6-4E28-A7D9-728A02A82346}" dt="2020-06-12T23:18:48.240" v="104" actId="20577"/>
          <ac:spMkLst>
            <pc:docMk/>
            <pc:sldMk cId="1079826616" sldId="1792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9:35.008" v="118"/>
        <pc:sldMkLst>
          <pc:docMk/>
          <pc:sldMk cId="2106015056" sldId="1793"/>
        </pc:sldMkLst>
        <pc:spChg chg="mod">
          <ac:chgData name="George Huang" userId="7522906efeb502a4" providerId="LiveId" clId="{3A477139-99E6-4E28-A7D9-728A02A82346}" dt="2020-06-12T23:19:35.008" v="118"/>
          <ac:spMkLst>
            <pc:docMk/>
            <pc:sldMk cId="2106015056" sldId="1793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19:11.120" v="109" actId="6549"/>
        <pc:sldMkLst>
          <pc:docMk/>
          <pc:sldMk cId="2206638694" sldId="1794"/>
        </pc:sldMkLst>
        <pc:spChg chg="mod">
          <ac:chgData name="George Huang" userId="7522906efeb502a4" providerId="LiveId" clId="{3A477139-99E6-4E28-A7D9-728A02A82346}" dt="2020-06-12T23:19:11.120" v="109" actId="6549"/>
          <ac:spMkLst>
            <pc:docMk/>
            <pc:sldMk cId="2206638694" sldId="1794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23:01.975" v="219" actId="6549"/>
        <pc:sldMkLst>
          <pc:docMk/>
          <pc:sldMk cId="2902212683" sldId="1795"/>
        </pc:sldMkLst>
        <pc:spChg chg="mod">
          <ac:chgData name="George Huang" userId="7522906efeb502a4" providerId="LiveId" clId="{3A477139-99E6-4E28-A7D9-728A02A82346}" dt="2020-06-12T23:23:01.975" v="219" actId="6549"/>
          <ac:spMkLst>
            <pc:docMk/>
            <pc:sldMk cId="2902212683" sldId="1795"/>
            <ac:spMk id="3" creationId="{2342F707-955D-43C1-BADD-9089D2C87047}"/>
          </ac:spMkLst>
        </pc:spChg>
      </pc:sldChg>
      <pc:sldChg chg="modSp add">
        <pc:chgData name="George Huang" userId="7522906efeb502a4" providerId="LiveId" clId="{3A477139-99E6-4E28-A7D9-728A02A82346}" dt="2020-06-12T23:24:43.561" v="235" actId="313"/>
        <pc:sldMkLst>
          <pc:docMk/>
          <pc:sldMk cId="366887542" sldId="1796"/>
        </pc:sldMkLst>
        <pc:spChg chg="mod">
          <ac:chgData name="George Huang" userId="7522906efeb502a4" providerId="LiveId" clId="{3A477139-99E6-4E28-A7D9-728A02A82346}" dt="2020-06-12T23:24:43.561" v="235" actId="313"/>
          <ac:spMkLst>
            <pc:docMk/>
            <pc:sldMk cId="366887542" sldId="1796"/>
            <ac:spMk id="3" creationId="{2342F707-955D-43C1-BADD-9089D2C87047}"/>
          </ac:spMkLst>
        </pc:spChg>
      </pc:sldChg>
    </pc:docChg>
  </pc:docChgLst>
  <pc:docChgLst>
    <pc:chgData name="George Huang" userId="7522906efeb502a4" providerId="LiveId" clId="{928FFE6E-AD8D-440D-A834-7428650DC836}"/>
    <pc:docChg chg="undo custSel addSld delSld modSld sldOrd modSection">
      <pc:chgData name="George Huang" userId="7522906efeb502a4" providerId="LiveId" clId="{928FFE6E-AD8D-440D-A834-7428650DC836}" dt="2020-06-13T15:21:42.163" v="3640"/>
      <pc:docMkLst>
        <pc:docMk/>
      </pc:docMkLst>
      <pc:sldChg chg="modSp mod">
        <pc:chgData name="George Huang" userId="7522906efeb502a4" providerId="LiveId" clId="{928FFE6E-AD8D-440D-A834-7428650DC836}" dt="2020-06-08T15:36:10.716" v="39"/>
        <pc:sldMkLst>
          <pc:docMk/>
          <pc:sldMk cId="1808824990" sldId="1198"/>
        </pc:sldMkLst>
        <pc:spChg chg="mod">
          <ac:chgData name="George Huang" userId="7522906efeb502a4" providerId="LiveId" clId="{928FFE6E-AD8D-440D-A834-7428650DC836}" dt="2020-06-08T15:36:10.716" v="39"/>
          <ac:spMkLst>
            <pc:docMk/>
            <pc:sldMk cId="1808824990" sldId="1198"/>
            <ac:spMk id="2" creationId="{EACD94E6-1080-4EB5-92AA-AACB419E980F}"/>
          </ac:spMkLst>
        </pc:spChg>
      </pc:sldChg>
      <pc:sldChg chg="modSp mod">
        <pc:chgData name="George Huang" userId="7522906efeb502a4" providerId="LiveId" clId="{928FFE6E-AD8D-440D-A834-7428650DC836}" dt="2020-06-10T15:05:12.678" v="2186" actId="20577"/>
        <pc:sldMkLst>
          <pc:docMk/>
          <pc:sldMk cId="2354936113" sldId="1199"/>
        </pc:sldMkLst>
        <pc:spChg chg="mod">
          <ac:chgData name="George Huang" userId="7522906efeb502a4" providerId="LiveId" clId="{928FFE6E-AD8D-440D-A834-7428650DC836}" dt="2020-06-10T15:05:12.678" v="2186" actId="20577"/>
          <ac:spMkLst>
            <pc:docMk/>
            <pc:sldMk cId="2354936113" sldId="1199"/>
            <ac:spMk id="2" creationId="{EACD94E6-1080-4EB5-92AA-AACB419E980F}"/>
          </ac:spMkLst>
        </pc:spChg>
      </pc:sldChg>
      <pc:sldChg chg="del">
        <pc:chgData name="George Huang" userId="7522906efeb502a4" providerId="LiveId" clId="{928FFE6E-AD8D-440D-A834-7428650DC836}" dt="2020-06-10T15:04:50.018" v="2168" actId="47"/>
        <pc:sldMkLst>
          <pc:docMk/>
          <pc:sldMk cId="501059938" sldId="1200"/>
        </pc:sldMkLst>
      </pc:sldChg>
      <pc:sldChg chg="modSp mod">
        <pc:chgData name="George Huang" userId="7522906efeb502a4" providerId="LiveId" clId="{928FFE6E-AD8D-440D-A834-7428650DC836}" dt="2020-06-09T15:21:32.357" v="2150" actId="20577"/>
        <pc:sldMkLst>
          <pc:docMk/>
          <pc:sldMk cId="298758671" sldId="1231"/>
        </pc:sldMkLst>
        <pc:spChg chg="mod">
          <ac:chgData name="George Huang" userId="7522906efeb502a4" providerId="LiveId" clId="{928FFE6E-AD8D-440D-A834-7428650DC836}" dt="2020-06-09T15:21:32.357" v="2150" actId="20577"/>
          <ac:spMkLst>
            <pc:docMk/>
            <pc:sldMk cId="298758671" sldId="1231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10T15:04:50.669" v="2169" actId="47"/>
        <pc:sldMkLst>
          <pc:docMk/>
          <pc:sldMk cId="967871135" sldId="1237"/>
        </pc:sldMkLst>
      </pc:sldChg>
      <pc:sldChg chg="modSp mod">
        <pc:chgData name="George Huang" userId="7522906efeb502a4" providerId="LiveId" clId="{928FFE6E-AD8D-440D-A834-7428650DC836}" dt="2020-06-09T15:21:44.230" v="2152" actId="14100"/>
        <pc:sldMkLst>
          <pc:docMk/>
          <pc:sldMk cId="3842313572" sldId="1424"/>
        </pc:sldMkLst>
        <pc:spChg chg="mod">
          <ac:chgData name="George Huang" userId="7522906efeb502a4" providerId="LiveId" clId="{928FFE6E-AD8D-440D-A834-7428650DC836}" dt="2020-06-09T15:21:44.230" v="2152" actId="14100"/>
          <ac:spMkLst>
            <pc:docMk/>
            <pc:sldMk cId="3842313572" sldId="1424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08T15:36:37.430" v="43" actId="47"/>
        <pc:sldMkLst>
          <pc:docMk/>
          <pc:sldMk cId="2468340737" sldId="1425"/>
        </pc:sldMkLst>
      </pc:sldChg>
      <pc:sldChg chg="modSp mod">
        <pc:chgData name="George Huang" userId="7522906efeb502a4" providerId="LiveId" clId="{928FFE6E-AD8D-440D-A834-7428650DC836}" dt="2020-06-08T15:43:24.591" v="298"/>
        <pc:sldMkLst>
          <pc:docMk/>
          <pc:sldMk cId="3530069578" sldId="1426"/>
        </pc:sldMkLst>
        <pc:spChg chg="mod">
          <ac:chgData name="George Huang" userId="7522906efeb502a4" providerId="LiveId" clId="{928FFE6E-AD8D-440D-A834-7428650DC836}" dt="2020-06-08T15:43:24.591" v="298"/>
          <ac:spMkLst>
            <pc:docMk/>
            <pc:sldMk cId="3530069578" sldId="142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8T15:42:02.122" v="274" actId="20577"/>
        <pc:sldMkLst>
          <pc:docMk/>
          <pc:sldMk cId="1618640151" sldId="1427"/>
        </pc:sldMkLst>
        <pc:spChg chg="mod">
          <ac:chgData name="George Huang" userId="7522906efeb502a4" providerId="LiveId" clId="{928FFE6E-AD8D-440D-A834-7428650DC836}" dt="2020-06-08T15:42:02.122" v="274" actId="20577"/>
          <ac:spMkLst>
            <pc:docMk/>
            <pc:sldMk cId="1618640151" sldId="1427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15:01:46.811" v="1880" actId="14100"/>
        <pc:sldMkLst>
          <pc:docMk/>
          <pc:sldMk cId="1529922450" sldId="1429"/>
        </pc:sldMkLst>
        <pc:spChg chg="mod">
          <ac:chgData name="George Huang" userId="7522906efeb502a4" providerId="LiveId" clId="{928FFE6E-AD8D-440D-A834-7428650DC836}" dt="2020-06-09T15:01:46.811" v="1880" actId="14100"/>
          <ac:spMkLst>
            <pc:docMk/>
            <pc:sldMk cId="1529922450" sldId="1429"/>
            <ac:spMk id="3" creationId="{2342F707-955D-43C1-BADD-9089D2C87047}"/>
          </ac:spMkLst>
        </pc:spChg>
      </pc:sldChg>
      <pc:sldChg chg="delSp modSp del mod">
        <pc:chgData name="George Huang" userId="7522906efeb502a4" providerId="LiveId" clId="{928FFE6E-AD8D-440D-A834-7428650DC836}" dt="2020-06-08T15:43:43.011" v="299" actId="47"/>
        <pc:sldMkLst>
          <pc:docMk/>
          <pc:sldMk cId="2220684454" sldId="1430"/>
        </pc:sldMkLst>
        <pc:spChg chg="del mod">
          <ac:chgData name="George Huang" userId="7522906efeb502a4" providerId="LiveId" clId="{928FFE6E-AD8D-440D-A834-7428650DC836}" dt="2020-06-08T15:41:49.267" v="257"/>
          <ac:spMkLst>
            <pc:docMk/>
            <pc:sldMk cId="2220684454" sldId="1430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08T15:43:43.011" v="299" actId="47"/>
        <pc:sldMkLst>
          <pc:docMk/>
          <pc:sldMk cId="1316708286" sldId="1432"/>
        </pc:sldMkLst>
      </pc:sldChg>
      <pc:sldChg chg="modSp mod">
        <pc:chgData name="George Huang" userId="7522906efeb502a4" providerId="LiveId" clId="{928FFE6E-AD8D-440D-A834-7428650DC836}" dt="2020-06-08T15:48:02.435" v="538" actId="947"/>
        <pc:sldMkLst>
          <pc:docMk/>
          <pc:sldMk cId="1792042203" sldId="1433"/>
        </pc:sldMkLst>
        <pc:spChg chg="mod">
          <ac:chgData name="George Huang" userId="7522906efeb502a4" providerId="LiveId" clId="{928FFE6E-AD8D-440D-A834-7428650DC836}" dt="2020-06-08T15:48:02.435" v="538" actId="947"/>
          <ac:spMkLst>
            <pc:docMk/>
            <pc:sldMk cId="1792042203" sldId="1433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09T15:03:55.204" v="1940" actId="47"/>
        <pc:sldMkLst>
          <pc:docMk/>
          <pc:sldMk cId="1443312629" sldId="1435"/>
        </pc:sldMkLst>
      </pc:sldChg>
      <pc:sldChg chg="modSp mod">
        <pc:chgData name="George Huang" userId="7522906efeb502a4" providerId="LiveId" clId="{928FFE6E-AD8D-440D-A834-7428650DC836}" dt="2020-06-09T15:03:51.018" v="1939"/>
        <pc:sldMkLst>
          <pc:docMk/>
          <pc:sldMk cId="1953876404" sldId="1436"/>
        </pc:sldMkLst>
        <pc:spChg chg="mod">
          <ac:chgData name="George Huang" userId="7522906efeb502a4" providerId="LiveId" clId="{928FFE6E-AD8D-440D-A834-7428650DC836}" dt="2020-06-09T15:03:51.018" v="1939"/>
          <ac:spMkLst>
            <pc:docMk/>
            <pc:sldMk cId="1953876404" sldId="143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09:51.824" v="2512"/>
        <pc:sldMkLst>
          <pc:docMk/>
          <pc:sldMk cId="1720617963" sldId="1438"/>
        </pc:sldMkLst>
        <pc:spChg chg="mod">
          <ac:chgData name="George Huang" userId="7522906efeb502a4" providerId="LiveId" clId="{928FFE6E-AD8D-440D-A834-7428650DC836}" dt="2020-06-11T14:09:51.824" v="2512"/>
          <ac:spMkLst>
            <pc:docMk/>
            <pc:sldMk cId="1720617963" sldId="1438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15:04:03.702" v="1941" actId="20577"/>
        <pc:sldMkLst>
          <pc:docMk/>
          <pc:sldMk cId="1023103335" sldId="1439"/>
        </pc:sldMkLst>
        <pc:spChg chg="mod">
          <ac:chgData name="George Huang" userId="7522906efeb502a4" providerId="LiveId" clId="{928FFE6E-AD8D-440D-A834-7428650DC836}" dt="2020-06-09T15:04:03.702" v="1941" actId="20577"/>
          <ac:spMkLst>
            <pc:docMk/>
            <pc:sldMk cId="1023103335" sldId="1439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09:13.572" v="2491"/>
        <pc:sldMkLst>
          <pc:docMk/>
          <pc:sldMk cId="1671256186" sldId="1441"/>
        </pc:sldMkLst>
        <pc:spChg chg="mod">
          <ac:chgData name="George Huang" userId="7522906efeb502a4" providerId="LiveId" clId="{928FFE6E-AD8D-440D-A834-7428650DC836}" dt="2020-06-11T14:09:13.572" v="2491"/>
          <ac:spMkLst>
            <pc:docMk/>
            <pc:sldMk cId="1671256186" sldId="1441"/>
            <ac:spMk id="3" creationId="{2342F707-955D-43C1-BADD-9089D2C87047}"/>
          </ac:spMkLst>
        </pc:spChg>
      </pc:sldChg>
      <pc:sldChg chg="addSp delSp modSp mod">
        <pc:chgData name="George Huang" userId="7522906efeb502a4" providerId="LiveId" clId="{928FFE6E-AD8D-440D-A834-7428650DC836}" dt="2020-06-09T06:53:45.449" v="739" actId="20577"/>
        <pc:sldMkLst>
          <pc:docMk/>
          <pc:sldMk cId="3956743784" sldId="1442"/>
        </pc:sldMkLst>
        <pc:spChg chg="add del mod">
          <ac:chgData name="George Huang" userId="7522906efeb502a4" providerId="LiveId" clId="{928FFE6E-AD8D-440D-A834-7428650DC836}" dt="2020-06-09T06:53:45.449" v="739" actId="20577"/>
          <ac:spMkLst>
            <pc:docMk/>
            <pc:sldMk cId="3956743784" sldId="1442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08:55.725" v="2480"/>
        <pc:sldMkLst>
          <pc:docMk/>
          <pc:sldMk cId="3415484275" sldId="1444"/>
        </pc:sldMkLst>
        <pc:spChg chg="mod">
          <ac:chgData name="George Huang" userId="7522906efeb502a4" providerId="LiveId" clId="{928FFE6E-AD8D-440D-A834-7428650DC836}" dt="2020-06-11T14:08:55.725" v="2480"/>
          <ac:spMkLst>
            <pc:docMk/>
            <pc:sldMk cId="3415484275" sldId="1444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6:54:22.951" v="852" actId="20577"/>
        <pc:sldMkLst>
          <pc:docMk/>
          <pc:sldMk cId="2054649135" sldId="1445"/>
        </pc:sldMkLst>
        <pc:spChg chg="mod">
          <ac:chgData name="George Huang" userId="7522906efeb502a4" providerId="LiveId" clId="{928FFE6E-AD8D-440D-A834-7428650DC836}" dt="2020-06-09T06:54:22.951" v="852" actId="20577"/>
          <ac:spMkLst>
            <pc:docMk/>
            <pc:sldMk cId="2054649135" sldId="1445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10:30.487" v="2527"/>
        <pc:sldMkLst>
          <pc:docMk/>
          <pc:sldMk cId="2107826374" sldId="1447"/>
        </pc:sldMkLst>
        <pc:spChg chg="mod">
          <ac:chgData name="George Huang" userId="7522906efeb502a4" providerId="LiveId" clId="{928FFE6E-AD8D-440D-A834-7428650DC836}" dt="2020-06-11T14:10:30.487" v="2527"/>
          <ac:spMkLst>
            <pc:docMk/>
            <pc:sldMk cId="2107826374" sldId="1447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6:55:09.044" v="946" actId="20577"/>
        <pc:sldMkLst>
          <pc:docMk/>
          <pc:sldMk cId="3215147517" sldId="1448"/>
        </pc:sldMkLst>
        <pc:spChg chg="mod">
          <ac:chgData name="George Huang" userId="7522906efeb502a4" providerId="LiveId" clId="{928FFE6E-AD8D-440D-A834-7428650DC836}" dt="2020-06-09T06:55:09.044" v="946" actId="20577"/>
          <ac:spMkLst>
            <pc:docMk/>
            <pc:sldMk cId="3215147517" sldId="1448"/>
            <ac:spMk id="3" creationId="{2342F707-955D-43C1-BADD-9089D2C87047}"/>
          </ac:spMkLst>
        </pc:spChg>
      </pc:sldChg>
      <pc:sldChg chg="addSp delSp modSp mod">
        <pc:chgData name="George Huang" userId="7522906efeb502a4" providerId="LiveId" clId="{928FFE6E-AD8D-440D-A834-7428650DC836}" dt="2020-06-10T15:13:39.259" v="2392" actId="1076"/>
        <pc:sldMkLst>
          <pc:docMk/>
          <pc:sldMk cId="3714660228" sldId="1450"/>
        </pc:sldMkLst>
        <pc:spChg chg="add del mod">
          <ac:chgData name="George Huang" userId="7522906efeb502a4" providerId="LiveId" clId="{928FFE6E-AD8D-440D-A834-7428650DC836}" dt="2020-06-10T15:13:27.167" v="2391"/>
          <ac:spMkLst>
            <pc:docMk/>
            <pc:sldMk cId="3714660228" sldId="1450"/>
            <ac:spMk id="3" creationId="{2342F707-955D-43C1-BADD-9089D2C87047}"/>
          </ac:spMkLst>
        </pc:spChg>
        <pc:spChg chg="add mod">
          <ac:chgData name="George Huang" userId="7522906efeb502a4" providerId="LiveId" clId="{928FFE6E-AD8D-440D-A834-7428650DC836}" dt="2020-06-10T15:13:39.259" v="2392" actId="1076"/>
          <ac:spMkLst>
            <pc:docMk/>
            <pc:sldMk cId="3714660228" sldId="1450"/>
            <ac:spMk id="4" creationId="{8066C393-AA9E-4A45-B11E-7CA4F7BA0C1C}"/>
          </ac:spMkLst>
        </pc:spChg>
      </pc:sldChg>
      <pc:sldChg chg="delSp modSp del mod">
        <pc:chgData name="George Huang" userId="7522906efeb502a4" providerId="LiveId" clId="{928FFE6E-AD8D-440D-A834-7428650DC836}" dt="2020-06-09T06:57:51.702" v="1006" actId="47"/>
        <pc:sldMkLst>
          <pc:docMk/>
          <pc:sldMk cId="983237972" sldId="1451"/>
        </pc:sldMkLst>
        <pc:spChg chg="del mod">
          <ac:chgData name="George Huang" userId="7522906efeb502a4" providerId="LiveId" clId="{928FFE6E-AD8D-440D-A834-7428650DC836}" dt="2020-06-09T06:55:46.128" v="951" actId="21"/>
          <ac:spMkLst>
            <pc:docMk/>
            <pc:sldMk cId="983237972" sldId="1451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11:12.684" v="2534" actId="14100"/>
        <pc:sldMkLst>
          <pc:docMk/>
          <pc:sldMk cId="3445817875" sldId="1453"/>
        </pc:sldMkLst>
        <pc:spChg chg="mod">
          <ac:chgData name="George Huang" userId="7522906efeb502a4" providerId="LiveId" clId="{928FFE6E-AD8D-440D-A834-7428650DC836}" dt="2020-06-11T14:11:12.684" v="2534" actId="14100"/>
          <ac:spMkLst>
            <pc:docMk/>
            <pc:sldMk cId="3445817875" sldId="1453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6:58:33.957" v="1070" actId="20577"/>
        <pc:sldMkLst>
          <pc:docMk/>
          <pc:sldMk cId="3584753907" sldId="1454"/>
        </pc:sldMkLst>
        <pc:spChg chg="mod">
          <ac:chgData name="George Huang" userId="7522906efeb502a4" providerId="LiveId" clId="{928FFE6E-AD8D-440D-A834-7428650DC836}" dt="2020-06-09T06:58:33.957" v="1070" actId="20577"/>
          <ac:spMkLst>
            <pc:docMk/>
            <pc:sldMk cId="3584753907" sldId="1454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13:27.497" v="2628"/>
        <pc:sldMkLst>
          <pc:docMk/>
          <pc:sldMk cId="2477839528" sldId="1456"/>
        </pc:sldMkLst>
        <pc:spChg chg="mod">
          <ac:chgData name="George Huang" userId="7522906efeb502a4" providerId="LiveId" clId="{928FFE6E-AD8D-440D-A834-7428650DC836}" dt="2020-06-11T14:13:27.497" v="2628"/>
          <ac:spMkLst>
            <pc:docMk/>
            <pc:sldMk cId="2477839528" sldId="145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12:32.845" v="2610" actId="20577"/>
        <pc:sldMkLst>
          <pc:docMk/>
          <pc:sldMk cId="1921650846" sldId="1457"/>
        </pc:sldMkLst>
        <pc:spChg chg="mod">
          <ac:chgData name="George Huang" userId="7522906efeb502a4" providerId="LiveId" clId="{928FFE6E-AD8D-440D-A834-7428650DC836}" dt="2020-06-11T14:12:32.845" v="2610" actId="20577"/>
          <ac:spMkLst>
            <pc:docMk/>
            <pc:sldMk cId="1921650846" sldId="1457"/>
            <ac:spMk id="3" creationId="{2342F707-955D-43C1-BADD-9089D2C87047}"/>
          </ac:spMkLst>
        </pc:spChg>
      </pc:sldChg>
      <pc:sldChg chg="modSp mod ord">
        <pc:chgData name="George Huang" userId="7522906efeb502a4" providerId="LiveId" clId="{928FFE6E-AD8D-440D-A834-7428650DC836}" dt="2020-06-11T14:15:18.614" v="2639" actId="6549"/>
        <pc:sldMkLst>
          <pc:docMk/>
          <pc:sldMk cId="2880919031" sldId="1459"/>
        </pc:sldMkLst>
        <pc:spChg chg="mod">
          <ac:chgData name="George Huang" userId="7522906efeb502a4" providerId="LiveId" clId="{928FFE6E-AD8D-440D-A834-7428650DC836}" dt="2020-06-11T14:15:18.614" v="2639" actId="6549"/>
          <ac:spMkLst>
            <pc:docMk/>
            <pc:sldMk cId="2880919031" sldId="1459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16:41.533" v="2651" actId="6549"/>
        <pc:sldMkLst>
          <pc:docMk/>
          <pc:sldMk cId="1090490749" sldId="1460"/>
        </pc:sldMkLst>
        <pc:spChg chg="mod">
          <ac:chgData name="George Huang" userId="7522906efeb502a4" providerId="LiveId" clId="{928FFE6E-AD8D-440D-A834-7428650DC836}" dt="2020-06-11T14:16:41.533" v="2651" actId="6549"/>
          <ac:spMkLst>
            <pc:docMk/>
            <pc:sldMk cId="1090490749" sldId="1460"/>
            <ac:spMk id="3" creationId="{2342F707-955D-43C1-BADD-9089D2C87047}"/>
          </ac:spMkLst>
        </pc:spChg>
      </pc:sldChg>
      <pc:sldChg chg="modSp mod ord">
        <pc:chgData name="George Huang" userId="7522906efeb502a4" providerId="LiveId" clId="{928FFE6E-AD8D-440D-A834-7428650DC836}" dt="2020-06-11T14:35:51.006" v="2794" actId="20578"/>
        <pc:sldMkLst>
          <pc:docMk/>
          <pc:sldMk cId="3865968721" sldId="1462"/>
        </pc:sldMkLst>
        <pc:spChg chg="mod">
          <ac:chgData name="George Huang" userId="7522906efeb502a4" providerId="LiveId" clId="{928FFE6E-AD8D-440D-A834-7428650DC836}" dt="2020-06-11T14:19:18.735" v="2731"/>
          <ac:spMkLst>
            <pc:docMk/>
            <pc:sldMk cId="3865968721" sldId="1462"/>
            <ac:spMk id="3" creationId="{2342F707-955D-43C1-BADD-9089D2C87047}"/>
          </ac:spMkLst>
        </pc:spChg>
      </pc:sldChg>
      <pc:sldChg chg="modSp mod ord">
        <pc:chgData name="George Huang" userId="7522906efeb502a4" providerId="LiveId" clId="{928FFE6E-AD8D-440D-A834-7428650DC836}" dt="2020-06-11T14:35:51.006" v="2794" actId="20578"/>
        <pc:sldMkLst>
          <pc:docMk/>
          <pc:sldMk cId="2843760727" sldId="1463"/>
        </pc:sldMkLst>
        <pc:spChg chg="mod">
          <ac:chgData name="George Huang" userId="7522906efeb502a4" providerId="LiveId" clId="{928FFE6E-AD8D-440D-A834-7428650DC836}" dt="2020-06-11T14:18:28.034" v="2722" actId="20577"/>
          <ac:spMkLst>
            <pc:docMk/>
            <pc:sldMk cId="2843760727" sldId="1463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24:16.817" v="2758" actId="14100"/>
        <pc:sldMkLst>
          <pc:docMk/>
          <pc:sldMk cId="667457804" sldId="1465"/>
        </pc:sldMkLst>
        <pc:spChg chg="mod">
          <ac:chgData name="George Huang" userId="7522906efeb502a4" providerId="LiveId" clId="{928FFE6E-AD8D-440D-A834-7428650DC836}" dt="2020-06-11T14:24:16.817" v="2758" actId="14100"/>
          <ac:spMkLst>
            <pc:docMk/>
            <pc:sldMk cId="667457804" sldId="1465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33:09.800" v="2790" actId="20577"/>
        <pc:sldMkLst>
          <pc:docMk/>
          <pc:sldMk cId="2507944497" sldId="1466"/>
        </pc:sldMkLst>
        <pc:spChg chg="mod">
          <ac:chgData name="George Huang" userId="7522906efeb502a4" providerId="LiveId" clId="{928FFE6E-AD8D-440D-A834-7428650DC836}" dt="2020-06-11T14:33:09.800" v="2790" actId="20577"/>
          <ac:spMkLst>
            <pc:docMk/>
            <pc:sldMk cId="2507944497" sldId="146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38:13.481" v="2889" actId="6549"/>
        <pc:sldMkLst>
          <pc:docMk/>
          <pc:sldMk cId="3071712434" sldId="1468"/>
        </pc:sldMkLst>
        <pc:spChg chg="mod">
          <ac:chgData name="George Huang" userId="7522906efeb502a4" providerId="LiveId" clId="{928FFE6E-AD8D-440D-A834-7428650DC836}" dt="2020-06-11T14:38:13.481" v="2889" actId="6549"/>
          <ac:spMkLst>
            <pc:docMk/>
            <pc:sldMk cId="3071712434" sldId="1468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36:35.522" v="2847" actId="20577"/>
        <pc:sldMkLst>
          <pc:docMk/>
          <pc:sldMk cId="2928702835" sldId="1469"/>
        </pc:sldMkLst>
        <pc:spChg chg="mod">
          <ac:chgData name="George Huang" userId="7522906efeb502a4" providerId="LiveId" clId="{928FFE6E-AD8D-440D-A834-7428650DC836}" dt="2020-06-11T14:36:35.522" v="2847" actId="20577"/>
          <ac:spMkLst>
            <pc:docMk/>
            <pc:sldMk cId="2928702835" sldId="1469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39:07.200" v="2891" actId="14100"/>
        <pc:sldMkLst>
          <pc:docMk/>
          <pc:sldMk cId="2063180843" sldId="1471"/>
        </pc:sldMkLst>
        <pc:spChg chg="mod">
          <ac:chgData name="George Huang" userId="7522906efeb502a4" providerId="LiveId" clId="{928FFE6E-AD8D-440D-A834-7428650DC836}" dt="2020-06-11T14:39:07.200" v="2891" actId="14100"/>
          <ac:spMkLst>
            <pc:docMk/>
            <pc:sldMk cId="2063180843" sldId="1471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0:04.628" v="2896"/>
        <pc:sldMkLst>
          <pc:docMk/>
          <pc:sldMk cId="2496835752" sldId="1472"/>
        </pc:sldMkLst>
        <pc:spChg chg="mod">
          <ac:chgData name="George Huang" userId="7522906efeb502a4" providerId="LiveId" clId="{928FFE6E-AD8D-440D-A834-7428650DC836}" dt="2020-06-11T14:40:04.628" v="2896"/>
          <ac:spMkLst>
            <pc:docMk/>
            <pc:sldMk cId="2496835752" sldId="1472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1:30.538" v="2903" actId="20577"/>
        <pc:sldMkLst>
          <pc:docMk/>
          <pc:sldMk cId="3608542007" sldId="1474"/>
        </pc:sldMkLst>
        <pc:spChg chg="mod">
          <ac:chgData name="George Huang" userId="7522906efeb502a4" providerId="LiveId" clId="{928FFE6E-AD8D-440D-A834-7428650DC836}" dt="2020-06-11T14:41:30.538" v="2903" actId="20577"/>
          <ac:spMkLst>
            <pc:docMk/>
            <pc:sldMk cId="3608542007" sldId="1474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3:43.274" v="2927" actId="20577"/>
        <pc:sldMkLst>
          <pc:docMk/>
          <pc:sldMk cId="716398172" sldId="1475"/>
        </pc:sldMkLst>
        <pc:spChg chg="mod">
          <ac:chgData name="George Huang" userId="7522906efeb502a4" providerId="LiveId" clId="{928FFE6E-AD8D-440D-A834-7428650DC836}" dt="2020-06-11T14:43:43.274" v="2927" actId="20577"/>
          <ac:spMkLst>
            <pc:docMk/>
            <pc:sldMk cId="716398172" sldId="1475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5:58.385" v="3001" actId="6549"/>
        <pc:sldMkLst>
          <pc:docMk/>
          <pc:sldMk cId="3193293378" sldId="1477"/>
        </pc:sldMkLst>
        <pc:spChg chg="mod">
          <ac:chgData name="George Huang" userId="7522906efeb502a4" providerId="LiveId" clId="{928FFE6E-AD8D-440D-A834-7428650DC836}" dt="2020-06-11T14:45:58.385" v="3001" actId="6549"/>
          <ac:spMkLst>
            <pc:docMk/>
            <pc:sldMk cId="3193293378" sldId="1477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5:00.138" v="2989" actId="20577"/>
        <pc:sldMkLst>
          <pc:docMk/>
          <pc:sldMk cId="364200495" sldId="1478"/>
        </pc:sldMkLst>
        <pc:spChg chg="mod">
          <ac:chgData name="George Huang" userId="7522906efeb502a4" providerId="LiveId" clId="{928FFE6E-AD8D-440D-A834-7428650DC836}" dt="2020-06-11T14:45:00.138" v="2989" actId="20577"/>
          <ac:spMkLst>
            <pc:docMk/>
            <pc:sldMk cId="364200495" sldId="1478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8:31.244" v="3015" actId="20577"/>
        <pc:sldMkLst>
          <pc:docMk/>
          <pc:sldMk cId="3273269532" sldId="1481"/>
        </pc:sldMkLst>
        <pc:spChg chg="mod">
          <ac:chgData name="George Huang" userId="7522906efeb502a4" providerId="LiveId" clId="{928FFE6E-AD8D-440D-A834-7428650DC836}" dt="2020-06-11T14:48:31.244" v="3015" actId="20577"/>
          <ac:spMkLst>
            <pc:docMk/>
            <pc:sldMk cId="3273269532" sldId="1481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1T14:49:05.772" v="3022"/>
        <pc:sldMkLst>
          <pc:docMk/>
          <pc:sldMk cId="2771542774" sldId="1484"/>
        </pc:sldMkLst>
        <pc:spChg chg="mod">
          <ac:chgData name="George Huang" userId="7522906efeb502a4" providerId="LiveId" clId="{928FFE6E-AD8D-440D-A834-7428650DC836}" dt="2020-06-11T14:49:05.772" v="3022"/>
          <ac:spMkLst>
            <pc:docMk/>
            <pc:sldMk cId="2771542774" sldId="1484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2T15:38:16.549" v="3206"/>
        <pc:sldMkLst>
          <pc:docMk/>
          <pc:sldMk cId="597258177" sldId="1486"/>
        </pc:sldMkLst>
        <pc:spChg chg="mod">
          <ac:chgData name="George Huang" userId="7522906efeb502a4" providerId="LiveId" clId="{928FFE6E-AD8D-440D-A834-7428650DC836}" dt="2020-06-12T15:38:16.549" v="3206"/>
          <ac:spMkLst>
            <pc:docMk/>
            <pc:sldMk cId="597258177" sldId="148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2T15:36:01.509" v="3110" actId="14100"/>
        <pc:sldMkLst>
          <pc:docMk/>
          <pc:sldMk cId="2360301158" sldId="1487"/>
        </pc:sldMkLst>
        <pc:spChg chg="mod">
          <ac:chgData name="George Huang" userId="7522906efeb502a4" providerId="LiveId" clId="{928FFE6E-AD8D-440D-A834-7428650DC836}" dt="2020-06-12T15:36:01.509" v="3110" actId="14100"/>
          <ac:spMkLst>
            <pc:docMk/>
            <pc:sldMk cId="2360301158" sldId="1487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2T15:42:14.299" v="3258" actId="255"/>
        <pc:sldMkLst>
          <pc:docMk/>
          <pc:sldMk cId="2849966679" sldId="1489"/>
        </pc:sldMkLst>
        <pc:spChg chg="mod">
          <ac:chgData name="George Huang" userId="7522906efeb502a4" providerId="LiveId" clId="{928FFE6E-AD8D-440D-A834-7428650DC836}" dt="2020-06-12T15:42:14.299" v="3258" actId="255"/>
          <ac:spMkLst>
            <pc:docMk/>
            <pc:sldMk cId="2849966679" sldId="1489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2T15:40:30.343" v="3233" actId="20577"/>
        <pc:sldMkLst>
          <pc:docMk/>
          <pc:sldMk cId="1557975892" sldId="1490"/>
        </pc:sldMkLst>
        <pc:spChg chg="mod">
          <ac:chgData name="George Huang" userId="7522906efeb502a4" providerId="LiveId" clId="{928FFE6E-AD8D-440D-A834-7428650DC836}" dt="2020-06-12T15:40:30.343" v="3233" actId="20577"/>
          <ac:spMkLst>
            <pc:docMk/>
            <pc:sldMk cId="1557975892" sldId="1490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12T15:43:07.486" v="3272" actId="47"/>
        <pc:sldMkLst>
          <pc:docMk/>
          <pc:sldMk cId="3872164540" sldId="1492"/>
        </pc:sldMkLst>
      </pc:sldChg>
      <pc:sldChg chg="modSp mod">
        <pc:chgData name="George Huang" userId="7522906efeb502a4" providerId="LiveId" clId="{928FFE6E-AD8D-440D-A834-7428650DC836}" dt="2020-06-12T15:43:02.562" v="3271"/>
        <pc:sldMkLst>
          <pc:docMk/>
          <pc:sldMk cId="1865798218" sldId="1493"/>
        </pc:sldMkLst>
        <pc:spChg chg="mod">
          <ac:chgData name="George Huang" userId="7522906efeb502a4" providerId="LiveId" clId="{928FFE6E-AD8D-440D-A834-7428650DC836}" dt="2020-06-12T15:43:02.562" v="3271"/>
          <ac:spMkLst>
            <pc:docMk/>
            <pc:sldMk cId="1865798218" sldId="1493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2T15:43:31.876" v="3348" actId="20577"/>
        <pc:sldMkLst>
          <pc:docMk/>
          <pc:sldMk cId="2650625511" sldId="1496"/>
        </pc:sldMkLst>
        <pc:spChg chg="mod">
          <ac:chgData name="George Huang" userId="7522906efeb502a4" providerId="LiveId" clId="{928FFE6E-AD8D-440D-A834-7428650DC836}" dt="2020-06-12T15:43:31.876" v="3348" actId="20577"/>
          <ac:spMkLst>
            <pc:docMk/>
            <pc:sldMk cId="2650625511" sldId="149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06:14.532" v="1513" actId="14100"/>
        <pc:sldMkLst>
          <pc:docMk/>
          <pc:sldMk cId="1856280717" sldId="1499"/>
        </pc:sldMkLst>
        <pc:spChg chg="mod">
          <ac:chgData name="George Huang" userId="7522906efeb502a4" providerId="LiveId" clId="{928FFE6E-AD8D-440D-A834-7428650DC836}" dt="2020-06-09T07:06:14.532" v="1513" actId="14100"/>
          <ac:spMkLst>
            <pc:docMk/>
            <pc:sldMk cId="1856280717" sldId="1499"/>
            <ac:spMk id="3" creationId="{2342F707-955D-43C1-BADD-9089D2C87047}"/>
          </ac:spMkLst>
        </pc:spChg>
      </pc:sldChg>
      <pc:sldChg chg="modSp mod ord">
        <pc:chgData name="George Huang" userId="7522906efeb502a4" providerId="LiveId" clId="{928FFE6E-AD8D-440D-A834-7428650DC836}" dt="2020-06-12T15:58:21.538" v="3435" actId="20577"/>
        <pc:sldMkLst>
          <pc:docMk/>
          <pc:sldMk cId="122646916" sldId="1501"/>
        </pc:sldMkLst>
        <pc:spChg chg="mod">
          <ac:chgData name="George Huang" userId="7522906efeb502a4" providerId="LiveId" clId="{928FFE6E-AD8D-440D-A834-7428650DC836}" dt="2020-06-12T15:58:21.538" v="3435" actId="20577"/>
          <ac:spMkLst>
            <pc:docMk/>
            <pc:sldMk cId="122646916" sldId="1501"/>
            <ac:spMk id="3" creationId="{2342F707-955D-43C1-BADD-9089D2C87047}"/>
          </ac:spMkLst>
        </pc:spChg>
      </pc:sldChg>
      <pc:sldChg chg="modSp mod ord">
        <pc:chgData name="George Huang" userId="7522906efeb502a4" providerId="LiveId" clId="{928FFE6E-AD8D-440D-A834-7428650DC836}" dt="2020-06-12T15:47:13.315" v="3396" actId="20577"/>
        <pc:sldMkLst>
          <pc:docMk/>
          <pc:sldMk cId="1612254568" sldId="1502"/>
        </pc:sldMkLst>
        <pc:spChg chg="mod">
          <ac:chgData name="George Huang" userId="7522906efeb502a4" providerId="LiveId" clId="{928FFE6E-AD8D-440D-A834-7428650DC836}" dt="2020-06-12T15:47:13.315" v="3396" actId="20577"/>
          <ac:spMkLst>
            <pc:docMk/>
            <pc:sldMk cId="1612254568" sldId="1502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07:39.723" v="1553" actId="14100"/>
        <pc:sldMkLst>
          <pc:docMk/>
          <pc:sldMk cId="2439798185" sldId="1505"/>
        </pc:sldMkLst>
        <pc:spChg chg="mod">
          <ac:chgData name="George Huang" userId="7522906efeb502a4" providerId="LiveId" clId="{928FFE6E-AD8D-440D-A834-7428650DC836}" dt="2020-06-09T07:07:39.723" v="1553" actId="14100"/>
          <ac:spMkLst>
            <pc:docMk/>
            <pc:sldMk cId="2439798185" sldId="1505"/>
            <ac:spMk id="3" creationId="{2342F707-955D-43C1-BADD-9089D2C87047}"/>
          </ac:spMkLst>
        </pc:spChg>
      </pc:sldChg>
      <pc:sldChg chg="modSp del mod">
        <pc:chgData name="George Huang" userId="7522906efeb502a4" providerId="LiveId" clId="{928FFE6E-AD8D-440D-A834-7428650DC836}" dt="2020-06-13T15:18:31.876" v="3496" actId="47"/>
        <pc:sldMkLst>
          <pc:docMk/>
          <pc:sldMk cId="1605907129" sldId="1507"/>
        </pc:sldMkLst>
        <pc:spChg chg="mod">
          <ac:chgData name="George Huang" userId="7522906efeb502a4" providerId="LiveId" clId="{928FFE6E-AD8D-440D-A834-7428650DC836}" dt="2020-06-13T14:46:19.242" v="3481" actId="20577"/>
          <ac:spMkLst>
            <pc:docMk/>
            <pc:sldMk cId="1605907129" sldId="1507"/>
            <ac:spMk id="3" creationId="{2342F707-955D-43C1-BADD-9089D2C87047}"/>
          </ac:spMkLst>
        </pc:spChg>
      </pc:sldChg>
      <pc:sldChg chg="del">
        <pc:chgData name="George Huang" userId="7522906efeb502a4" providerId="LiveId" clId="{928FFE6E-AD8D-440D-A834-7428650DC836}" dt="2020-06-09T07:08:29.533" v="1583" actId="47"/>
        <pc:sldMkLst>
          <pc:docMk/>
          <pc:sldMk cId="462538540" sldId="1508"/>
        </pc:sldMkLst>
      </pc:sldChg>
      <pc:sldChg chg="modSp mod">
        <pc:chgData name="George Huang" userId="7522906efeb502a4" providerId="LiveId" clId="{928FFE6E-AD8D-440D-A834-7428650DC836}" dt="2020-06-13T15:21:42.163" v="3640"/>
        <pc:sldMkLst>
          <pc:docMk/>
          <pc:sldMk cId="32597492" sldId="1510"/>
        </pc:sldMkLst>
        <pc:spChg chg="mod">
          <ac:chgData name="George Huang" userId="7522906efeb502a4" providerId="LiveId" clId="{928FFE6E-AD8D-440D-A834-7428650DC836}" dt="2020-06-13T15:21:42.163" v="3640"/>
          <ac:spMkLst>
            <pc:docMk/>
            <pc:sldMk cId="32597492" sldId="1510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13T15:20:48.914" v="3621" actId="6549"/>
        <pc:sldMkLst>
          <pc:docMk/>
          <pc:sldMk cId="1532791334" sldId="1511"/>
        </pc:sldMkLst>
        <pc:spChg chg="mod">
          <ac:chgData name="George Huang" userId="7522906efeb502a4" providerId="LiveId" clId="{928FFE6E-AD8D-440D-A834-7428650DC836}" dt="2020-06-13T15:20:48.914" v="3621" actId="6549"/>
          <ac:spMkLst>
            <pc:docMk/>
            <pc:sldMk cId="1532791334" sldId="1511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09:03.560" v="1616" actId="20577"/>
        <pc:sldMkLst>
          <pc:docMk/>
          <pc:sldMk cId="260010017" sldId="1514"/>
        </pc:sldMkLst>
        <pc:spChg chg="mod">
          <ac:chgData name="George Huang" userId="7522906efeb502a4" providerId="LiveId" clId="{928FFE6E-AD8D-440D-A834-7428650DC836}" dt="2020-06-09T07:09:03.560" v="1616" actId="20577"/>
          <ac:spMkLst>
            <pc:docMk/>
            <pc:sldMk cId="260010017" sldId="1514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09:27.143" v="1654" actId="20577"/>
        <pc:sldMkLst>
          <pc:docMk/>
          <pc:sldMk cId="4100408861" sldId="1517"/>
        </pc:sldMkLst>
        <pc:spChg chg="mod">
          <ac:chgData name="George Huang" userId="7522906efeb502a4" providerId="LiveId" clId="{928FFE6E-AD8D-440D-A834-7428650DC836}" dt="2020-06-09T07:09:27.143" v="1654" actId="20577"/>
          <ac:spMkLst>
            <pc:docMk/>
            <pc:sldMk cId="4100408861" sldId="1517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09:52.633" v="1712" actId="20577"/>
        <pc:sldMkLst>
          <pc:docMk/>
          <pc:sldMk cId="3688857670" sldId="1520"/>
        </pc:sldMkLst>
        <pc:spChg chg="mod">
          <ac:chgData name="George Huang" userId="7522906efeb502a4" providerId="LiveId" clId="{928FFE6E-AD8D-440D-A834-7428650DC836}" dt="2020-06-09T07:09:52.633" v="1712" actId="20577"/>
          <ac:spMkLst>
            <pc:docMk/>
            <pc:sldMk cId="3688857670" sldId="1520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10:11.998" v="1730" actId="20577"/>
        <pc:sldMkLst>
          <pc:docMk/>
          <pc:sldMk cId="234363304" sldId="1523"/>
        </pc:sldMkLst>
        <pc:spChg chg="mod">
          <ac:chgData name="George Huang" userId="7522906efeb502a4" providerId="LiveId" clId="{928FFE6E-AD8D-440D-A834-7428650DC836}" dt="2020-06-09T07:10:11.998" v="1730" actId="20577"/>
          <ac:spMkLst>
            <pc:docMk/>
            <pc:sldMk cId="234363304" sldId="1523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10:24.347" v="1747" actId="20577"/>
        <pc:sldMkLst>
          <pc:docMk/>
          <pc:sldMk cId="307928012" sldId="1526"/>
        </pc:sldMkLst>
        <pc:spChg chg="mod">
          <ac:chgData name="George Huang" userId="7522906efeb502a4" providerId="LiveId" clId="{928FFE6E-AD8D-440D-A834-7428650DC836}" dt="2020-06-09T07:10:24.347" v="1747" actId="20577"/>
          <ac:spMkLst>
            <pc:docMk/>
            <pc:sldMk cId="307928012" sldId="1526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11:05.869" v="1829" actId="20577"/>
        <pc:sldMkLst>
          <pc:docMk/>
          <pc:sldMk cId="3123181883" sldId="1529"/>
        </pc:sldMkLst>
        <pc:spChg chg="mod">
          <ac:chgData name="George Huang" userId="7522906efeb502a4" providerId="LiveId" clId="{928FFE6E-AD8D-440D-A834-7428650DC836}" dt="2020-06-09T07:11:05.869" v="1829" actId="20577"/>
          <ac:spMkLst>
            <pc:docMk/>
            <pc:sldMk cId="3123181883" sldId="1529"/>
            <ac:spMk id="3" creationId="{2342F707-955D-43C1-BADD-9089D2C87047}"/>
          </ac:spMkLst>
        </pc:spChg>
      </pc:sldChg>
      <pc:sldChg chg="modSp mod">
        <pc:chgData name="George Huang" userId="7522906efeb502a4" providerId="LiveId" clId="{928FFE6E-AD8D-440D-A834-7428650DC836}" dt="2020-06-09T07:11:40.502" v="1878" actId="20577"/>
        <pc:sldMkLst>
          <pc:docMk/>
          <pc:sldMk cId="1792151651" sldId="1532"/>
        </pc:sldMkLst>
        <pc:spChg chg="mod">
          <ac:chgData name="George Huang" userId="7522906efeb502a4" providerId="LiveId" clId="{928FFE6E-AD8D-440D-A834-7428650DC836}" dt="2020-06-09T07:11:40.502" v="1878" actId="20577"/>
          <ac:spMkLst>
            <pc:docMk/>
            <pc:sldMk cId="1792151651" sldId="1532"/>
            <ac:spMk id="3" creationId="{2342F707-955D-43C1-BADD-9089D2C87047}"/>
          </ac:spMkLst>
        </pc:spChg>
      </pc:sldChg>
      <pc:sldChg chg="add ord">
        <pc:chgData name="George Huang" userId="7522906efeb502a4" providerId="LiveId" clId="{928FFE6E-AD8D-440D-A834-7428650DC836}" dt="2020-06-08T15:36:34.759" v="42"/>
        <pc:sldMkLst>
          <pc:docMk/>
          <pc:sldMk cId="32424040" sldId="1662"/>
        </pc:sldMkLst>
      </pc:sldChg>
      <pc:sldChg chg="modSp add mod">
        <pc:chgData name="George Huang" userId="7522906efeb502a4" providerId="LiveId" clId="{928FFE6E-AD8D-440D-A834-7428650DC836}" dt="2020-06-12T15:44:52.597" v="3383" actId="6549"/>
        <pc:sldMkLst>
          <pc:docMk/>
          <pc:sldMk cId="2294048571" sldId="1663"/>
        </pc:sldMkLst>
        <pc:spChg chg="mod">
          <ac:chgData name="George Huang" userId="7522906efeb502a4" providerId="LiveId" clId="{928FFE6E-AD8D-440D-A834-7428650DC836}" dt="2020-06-12T15:44:52.597" v="3383" actId="6549"/>
          <ac:spMkLst>
            <pc:docMk/>
            <pc:sldMk cId="2294048571" sldId="1663"/>
            <ac:spMk id="3" creationId="{2342F707-955D-43C1-BADD-9089D2C87047}"/>
          </ac:spMkLst>
        </pc:spChg>
      </pc:sldChg>
      <pc:sldChg chg="addSp delSp modSp new mod">
        <pc:chgData name="George Huang" userId="7522906efeb502a4" providerId="LiveId" clId="{928FFE6E-AD8D-440D-A834-7428650DC836}" dt="2020-06-09T15:08:32.364" v="2026" actId="1076"/>
        <pc:sldMkLst>
          <pc:docMk/>
          <pc:sldMk cId="208104153" sldId="1664"/>
        </pc:sldMkLst>
        <pc:spChg chg="del">
          <ac:chgData name="George Huang" userId="7522906efeb502a4" providerId="LiveId" clId="{928FFE6E-AD8D-440D-A834-7428650DC836}" dt="2020-06-09T15:06:41.861" v="2014" actId="478"/>
          <ac:spMkLst>
            <pc:docMk/>
            <pc:sldMk cId="208104153" sldId="1664"/>
            <ac:spMk id="2" creationId="{8EC84CED-98DF-4C40-98DD-61454FECB083}"/>
          </ac:spMkLst>
        </pc:spChg>
        <pc:spChg chg="del">
          <ac:chgData name="George Huang" userId="7522906efeb502a4" providerId="LiveId" clId="{928FFE6E-AD8D-440D-A834-7428650DC836}" dt="2020-06-09T15:06:40.387" v="2013" actId="478"/>
          <ac:spMkLst>
            <pc:docMk/>
            <pc:sldMk cId="208104153" sldId="1664"/>
            <ac:spMk id="3" creationId="{D7255732-F0A9-4C48-9397-AF21BACE56F4}"/>
          </ac:spMkLst>
        </pc:spChg>
        <pc:picChg chg="add mod">
          <ac:chgData name="George Huang" userId="7522906efeb502a4" providerId="LiveId" clId="{928FFE6E-AD8D-440D-A834-7428650DC836}" dt="2020-06-09T15:08:32.364" v="2026" actId="1076"/>
          <ac:picMkLst>
            <pc:docMk/>
            <pc:sldMk cId="208104153" sldId="1664"/>
            <ac:picMk id="5" creationId="{12DEDBCD-9F4D-4E80-AFEE-ED00825F257C}"/>
          </ac:picMkLst>
        </pc:picChg>
        <pc:picChg chg="add del mod">
          <ac:chgData name="George Huang" userId="7522906efeb502a4" providerId="LiveId" clId="{928FFE6E-AD8D-440D-A834-7428650DC836}" dt="2020-06-09T15:08:23.617" v="2024" actId="478"/>
          <ac:picMkLst>
            <pc:docMk/>
            <pc:sldMk cId="208104153" sldId="1664"/>
            <ac:picMk id="7" creationId="{9D629064-E03B-4310-A520-C63DDABF911A}"/>
          </ac:picMkLst>
        </pc:picChg>
      </pc:sldChg>
      <pc:sldChg chg="modSp add mod">
        <pc:chgData name="George Huang" userId="7522906efeb502a4" providerId="LiveId" clId="{928FFE6E-AD8D-440D-A834-7428650DC836}" dt="2020-06-09T15:11:04.254" v="2088" actId="20577"/>
        <pc:sldMkLst>
          <pc:docMk/>
          <pc:sldMk cId="2185534728" sldId="1665"/>
        </pc:sldMkLst>
        <pc:spChg chg="mod">
          <ac:chgData name="George Huang" userId="7522906efeb502a4" providerId="LiveId" clId="{928FFE6E-AD8D-440D-A834-7428650DC836}" dt="2020-06-09T15:11:04.254" v="2088" actId="20577"/>
          <ac:spMkLst>
            <pc:docMk/>
            <pc:sldMk cId="2185534728" sldId="1665"/>
            <ac:spMk id="3" creationId="{2342F707-955D-43C1-BADD-9089D2C87047}"/>
          </ac:spMkLst>
        </pc:spChg>
      </pc:sldChg>
      <pc:sldChg chg="addSp delSp modSp new mod">
        <pc:chgData name="George Huang" userId="7522906efeb502a4" providerId="LiveId" clId="{928FFE6E-AD8D-440D-A834-7428650DC836}" dt="2020-06-09T15:12:27.044" v="2098" actId="1076"/>
        <pc:sldMkLst>
          <pc:docMk/>
          <pc:sldMk cId="2293234022" sldId="1666"/>
        </pc:sldMkLst>
        <pc:spChg chg="del">
          <ac:chgData name="George Huang" userId="7522906efeb502a4" providerId="LiveId" clId="{928FFE6E-AD8D-440D-A834-7428650DC836}" dt="2020-06-09T15:11:12.370" v="2090" actId="478"/>
          <ac:spMkLst>
            <pc:docMk/>
            <pc:sldMk cId="2293234022" sldId="1666"/>
            <ac:spMk id="2" creationId="{CFC48130-5FA5-40BA-AADE-AE60870516B2}"/>
          </ac:spMkLst>
        </pc:spChg>
        <pc:spChg chg="del">
          <ac:chgData name="George Huang" userId="7522906efeb502a4" providerId="LiveId" clId="{928FFE6E-AD8D-440D-A834-7428650DC836}" dt="2020-06-09T15:11:15.069" v="2091" actId="478"/>
          <ac:spMkLst>
            <pc:docMk/>
            <pc:sldMk cId="2293234022" sldId="1666"/>
            <ac:spMk id="3" creationId="{77F5B425-3AF0-4813-8EDB-078D8B03BB2B}"/>
          </ac:spMkLst>
        </pc:spChg>
        <pc:picChg chg="add mod">
          <ac:chgData name="George Huang" userId="7522906efeb502a4" providerId="LiveId" clId="{928FFE6E-AD8D-440D-A834-7428650DC836}" dt="2020-06-09T15:12:27.044" v="2098" actId="1076"/>
          <ac:picMkLst>
            <pc:docMk/>
            <pc:sldMk cId="2293234022" sldId="1666"/>
            <ac:picMk id="5" creationId="{1CCB5BA9-BB89-429D-8CAD-8B1F9AC7EF5A}"/>
          </ac:picMkLst>
        </pc:picChg>
      </pc:sldChg>
      <pc:sldChg chg="addSp delSp modSp new mod">
        <pc:chgData name="George Huang" userId="7522906efeb502a4" providerId="LiveId" clId="{928FFE6E-AD8D-440D-A834-7428650DC836}" dt="2020-06-09T15:14:12.771" v="2104" actId="962"/>
        <pc:sldMkLst>
          <pc:docMk/>
          <pc:sldMk cId="1387361801" sldId="1667"/>
        </pc:sldMkLst>
        <pc:spChg chg="del">
          <ac:chgData name="George Huang" userId="7522906efeb502a4" providerId="LiveId" clId="{928FFE6E-AD8D-440D-A834-7428650DC836}" dt="2020-06-09T15:14:07.612" v="2101" actId="478"/>
          <ac:spMkLst>
            <pc:docMk/>
            <pc:sldMk cId="1387361801" sldId="1667"/>
            <ac:spMk id="2" creationId="{CDB7EF90-CCBD-459E-950C-4717D8242F66}"/>
          </ac:spMkLst>
        </pc:spChg>
        <pc:spChg chg="del">
          <ac:chgData name="George Huang" userId="7522906efeb502a4" providerId="LiveId" clId="{928FFE6E-AD8D-440D-A834-7428650DC836}" dt="2020-06-09T15:14:05.973" v="2100" actId="478"/>
          <ac:spMkLst>
            <pc:docMk/>
            <pc:sldMk cId="1387361801" sldId="1667"/>
            <ac:spMk id="3" creationId="{E645E8E8-3316-419A-80EF-C994998D4A96}"/>
          </ac:spMkLst>
        </pc:spChg>
        <pc:picChg chg="add mod">
          <ac:chgData name="George Huang" userId="7522906efeb502a4" providerId="LiveId" clId="{928FFE6E-AD8D-440D-A834-7428650DC836}" dt="2020-06-09T15:14:12.771" v="2104" actId="962"/>
          <ac:picMkLst>
            <pc:docMk/>
            <pc:sldMk cId="1387361801" sldId="1667"/>
            <ac:picMk id="5" creationId="{F7A6B31C-386F-42EC-A186-2F2DE225B02A}"/>
          </ac:picMkLst>
        </pc:picChg>
      </pc:sldChg>
      <pc:sldChg chg="addSp delSp modSp new mod">
        <pc:chgData name="George Huang" userId="7522906efeb502a4" providerId="LiveId" clId="{928FFE6E-AD8D-440D-A834-7428650DC836}" dt="2020-06-09T15:17:26.066" v="2110" actId="962"/>
        <pc:sldMkLst>
          <pc:docMk/>
          <pc:sldMk cId="4255966932" sldId="1668"/>
        </pc:sldMkLst>
        <pc:spChg chg="del">
          <ac:chgData name="George Huang" userId="7522906efeb502a4" providerId="LiveId" clId="{928FFE6E-AD8D-440D-A834-7428650DC836}" dt="2020-06-09T15:17:23.234" v="2107" actId="478"/>
          <ac:spMkLst>
            <pc:docMk/>
            <pc:sldMk cId="4255966932" sldId="1668"/>
            <ac:spMk id="2" creationId="{02325447-1567-4D17-AE0F-41B421C4098D}"/>
          </ac:spMkLst>
        </pc:spChg>
        <pc:spChg chg="del">
          <ac:chgData name="George Huang" userId="7522906efeb502a4" providerId="LiveId" clId="{928FFE6E-AD8D-440D-A834-7428650DC836}" dt="2020-06-09T15:17:21.347" v="2106" actId="478"/>
          <ac:spMkLst>
            <pc:docMk/>
            <pc:sldMk cId="4255966932" sldId="1668"/>
            <ac:spMk id="3" creationId="{A8375099-A6DD-4C54-800A-4552A881D1C9}"/>
          </ac:spMkLst>
        </pc:spChg>
        <pc:picChg chg="add mod">
          <ac:chgData name="George Huang" userId="7522906efeb502a4" providerId="LiveId" clId="{928FFE6E-AD8D-440D-A834-7428650DC836}" dt="2020-06-09T15:17:26.066" v="2110" actId="962"/>
          <ac:picMkLst>
            <pc:docMk/>
            <pc:sldMk cId="4255966932" sldId="1668"/>
            <ac:picMk id="5" creationId="{C3ACA44A-9D9A-4F87-95A8-749F925ADBA7}"/>
          </ac:picMkLst>
        </pc:picChg>
      </pc:sldChg>
      <pc:sldChg chg="addSp delSp modSp new mod">
        <pc:chgData name="George Huang" userId="7522906efeb502a4" providerId="LiveId" clId="{928FFE6E-AD8D-440D-A834-7428650DC836}" dt="2020-06-09T15:19:39.766" v="2123" actId="1076"/>
        <pc:sldMkLst>
          <pc:docMk/>
          <pc:sldMk cId="2601939981" sldId="1669"/>
        </pc:sldMkLst>
        <pc:spChg chg="del">
          <ac:chgData name="George Huang" userId="7522906efeb502a4" providerId="LiveId" clId="{928FFE6E-AD8D-440D-A834-7428650DC836}" dt="2020-06-09T15:18:30.078" v="2113" actId="478"/>
          <ac:spMkLst>
            <pc:docMk/>
            <pc:sldMk cId="2601939981" sldId="1669"/>
            <ac:spMk id="2" creationId="{67ECC1DA-2D3B-427B-AC68-D5E09973B181}"/>
          </ac:spMkLst>
        </pc:spChg>
        <pc:spChg chg="del">
          <ac:chgData name="George Huang" userId="7522906efeb502a4" providerId="LiveId" clId="{928FFE6E-AD8D-440D-A834-7428650DC836}" dt="2020-06-09T15:18:28.312" v="2112" actId="478"/>
          <ac:spMkLst>
            <pc:docMk/>
            <pc:sldMk cId="2601939981" sldId="1669"/>
            <ac:spMk id="3" creationId="{3028725A-F525-4B0D-AF00-B14CFBE3E5A0}"/>
          </ac:spMkLst>
        </pc:spChg>
        <pc:graphicFrameChg chg="add del mod">
          <ac:chgData name="George Huang" userId="7522906efeb502a4" providerId="LiveId" clId="{928FFE6E-AD8D-440D-A834-7428650DC836}" dt="2020-06-09T15:18:36.765" v="2115"/>
          <ac:graphicFrameMkLst>
            <pc:docMk/>
            <pc:sldMk cId="2601939981" sldId="1669"/>
            <ac:graphicFrameMk id="4" creationId="{C9EA165C-C7AE-4793-A90A-5A42709176D3}"/>
          </ac:graphicFrameMkLst>
        </pc:graphicFrameChg>
        <pc:graphicFrameChg chg="add del mod">
          <ac:chgData name="George Huang" userId="7522906efeb502a4" providerId="LiveId" clId="{928FFE6E-AD8D-440D-A834-7428650DC836}" dt="2020-06-09T15:18:45.222" v="2117" actId="478"/>
          <ac:graphicFrameMkLst>
            <pc:docMk/>
            <pc:sldMk cId="2601939981" sldId="1669"/>
            <ac:graphicFrameMk id="5" creationId="{29986698-3EBB-49C3-8B38-EA46DFDDAFEE}"/>
          </ac:graphicFrameMkLst>
        </pc:graphicFrameChg>
        <pc:graphicFrameChg chg="add del mod">
          <ac:chgData name="George Huang" userId="7522906efeb502a4" providerId="LiveId" clId="{928FFE6E-AD8D-440D-A834-7428650DC836}" dt="2020-06-09T15:19:05.209" v="2119" actId="478"/>
          <ac:graphicFrameMkLst>
            <pc:docMk/>
            <pc:sldMk cId="2601939981" sldId="1669"/>
            <ac:graphicFrameMk id="6" creationId="{F43E61F7-BF16-4173-9E74-79A2E426C516}"/>
          </ac:graphicFrameMkLst>
        </pc:graphicFrameChg>
        <pc:picChg chg="add mod">
          <ac:chgData name="George Huang" userId="7522906efeb502a4" providerId="LiveId" clId="{928FFE6E-AD8D-440D-A834-7428650DC836}" dt="2020-06-09T15:19:39.766" v="2123" actId="1076"/>
          <ac:picMkLst>
            <pc:docMk/>
            <pc:sldMk cId="2601939981" sldId="1669"/>
            <ac:picMk id="1026" creationId="{1B35F403-E11B-4372-B0A9-6BA8B837F29E}"/>
          </ac:picMkLst>
        </pc:picChg>
      </pc:sldChg>
      <pc:sldChg chg="addSp delSp modSp new mod">
        <pc:chgData name="George Huang" userId="7522906efeb502a4" providerId="LiveId" clId="{928FFE6E-AD8D-440D-A834-7428650DC836}" dt="2020-06-10T15:23:10.441" v="2401" actId="1076"/>
        <pc:sldMkLst>
          <pc:docMk/>
          <pc:sldMk cId="985491472" sldId="1670"/>
        </pc:sldMkLst>
        <pc:spChg chg="del">
          <ac:chgData name="George Huang" userId="7522906efeb502a4" providerId="LiveId" clId="{928FFE6E-AD8D-440D-A834-7428650DC836}" dt="2020-06-09T15:24:20.816" v="2154" actId="478"/>
          <ac:spMkLst>
            <pc:docMk/>
            <pc:sldMk cId="985491472" sldId="1670"/>
            <ac:spMk id="2" creationId="{7FF8EAAC-8C35-4C35-9F34-CE69280EB4EC}"/>
          </ac:spMkLst>
        </pc:spChg>
        <pc:spChg chg="del">
          <ac:chgData name="George Huang" userId="7522906efeb502a4" providerId="LiveId" clId="{928FFE6E-AD8D-440D-A834-7428650DC836}" dt="2020-06-09T15:24:24.176" v="2155" actId="478"/>
          <ac:spMkLst>
            <pc:docMk/>
            <pc:sldMk cId="985491472" sldId="1670"/>
            <ac:spMk id="3" creationId="{B479FEF7-3E83-4E19-825A-35BF1BF6C3F6}"/>
          </ac:spMkLst>
        </pc:spChg>
        <pc:picChg chg="add mod">
          <ac:chgData name="George Huang" userId="7522906efeb502a4" providerId="LiveId" clId="{928FFE6E-AD8D-440D-A834-7428650DC836}" dt="2020-06-10T15:23:10.441" v="2401" actId="1076"/>
          <ac:picMkLst>
            <pc:docMk/>
            <pc:sldMk cId="985491472" sldId="1670"/>
            <ac:picMk id="3" creationId="{6D1DB585-AB60-47F4-B6B6-DFC7703FAE26}"/>
          </ac:picMkLst>
        </pc:picChg>
        <pc:picChg chg="add del mod">
          <ac:chgData name="George Huang" userId="7522906efeb502a4" providerId="LiveId" clId="{928FFE6E-AD8D-440D-A834-7428650DC836}" dt="2020-06-10T15:21:34.039" v="2395" actId="21"/>
          <ac:picMkLst>
            <pc:docMk/>
            <pc:sldMk cId="985491472" sldId="1670"/>
            <ac:picMk id="5" creationId="{AF457829-806C-4905-BF92-9E33AFB06124}"/>
          </ac:picMkLst>
        </pc:picChg>
        <pc:picChg chg="add del mod">
          <ac:chgData name="George Huang" userId="7522906efeb502a4" providerId="LiveId" clId="{928FFE6E-AD8D-440D-A834-7428650DC836}" dt="2020-06-09T15:24:45.072" v="2164" actId="478"/>
          <ac:picMkLst>
            <pc:docMk/>
            <pc:sldMk cId="985491472" sldId="1670"/>
            <ac:picMk id="7" creationId="{29B23A98-6920-415A-85BF-CAC470B6C46D}"/>
          </ac:picMkLst>
        </pc:picChg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3651541491" sldId="1671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1556156511" sldId="1762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572301904" sldId="1763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521476766" sldId="1764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2817706825" sldId="1765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596627718" sldId="1766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2574020960" sldId="1767"/>
        </pc:sldMkLst>
      </pc:sldChg>
      <pc:sldChg chg="add">
        <pc:chgData name="George Huang" userId="7522906efeb502a4" providerId="LiveId" clId="{928FFE6E-AD8D-440D-A834-7428650DC836}" dt="2020-06-10T15:04:45.730" v="2167"/>
        <pc:sldMkLst>
          <pc:docMk/>
          <pc:sldMk cId="3451406043" sldId="1768"/>
        </pc:sldMkLst>
      </pc:sldChg>
      <pc:sldChg chg="modSp add mod">
        <pc:chgData name="George Huang" userId="7522906efeb502a4" providerId="LiveId" clId="{928FFE6E-AD8D-440D-A834-7428650DC836}" dt="2020-06-11T14:15:08.556" v="2636" actId="20577"/>
        <pc:sldMkLst>
          <pc:docMk/>
          <pc:sldMk cId="4244038288" sldId="1769"/>
        </pc:sldMkLst>
        <pc:spChg chg="mod">
          <ac:chgData name="George Huang" userId="7522906efeb502a4" providerId="LiveId" clId="{928FFE6E-AD8D-440D-A834-7428650DC836}" dt="2020-06-11T14:15:08.556" v="2636" actId="20577"/>
          <ac:spMkLst>
            <pc:docMk/>
            <pc:sldMk cId="4244038288" sldId="1769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17:38.086" v="2663" actId="255"/>
        <pc:sldMkLst>
          <pc:docMk/>
          <pc:sldMk cId="2278997066" sldId="1770"/>
        </pc:sldMkLst>
        <pc:spChg chg="mod">
          <ac:chgData name="George Huang" userId="7522906efeb502a4" providerId="LiveId" clId="{928FFE6E-AD8D-440D-A834-7428650DC836}" dt="2020-06-11T14:17:38.086" v="2663" actId="255"/>
          <ac:spMkLst>
            <pc:docMk/>
            <pc:sldMk cId="2278997066" sldId="1770"/>
            <ac:spMk id="3" creationId="{2342F707-955D-43C1-BADD-9089D2C87047}"/>
          </ac:spMkLst>
        </pc:spChg>
      </pc:sldChg>
      <pc:sldChg chg="modSp add mod ord">
        <pc:chgData name="George Huang" userId="7522906efeb502a4" providerId="LiveId" clId="{928FFE6E-AD8D-440D-A834-7428650DC836}" dt="2020-06-11T14:17:17.419" v="2660"/>
        <pc:sldMkLst>
          <pc:docMk/>
          <pc:sldMk cId="1943962865" sldId="1771"/>
        </pc:sldMkLst>
        <pc:spChg chg="mod">
          <ac:chgData name="George Huang" userId="7522906efeb502a4" providerId="LiveId" clId="{928FFE6E-AD8D-440D-A834-7428650DC836}" dt="2020-06-11T14:17:08.637" v="2658" actId="20577"/>
          <ac:spMkLst>
            <pc:docMk/>
            <pc:sldMk cId="1943962865" sldId="1771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33:15.979" v="2791"/>
        <pc:sldMkLst>
          <pc:docMk/>
          <pc:sldMk cId="148041633" sldId="1772"/>
        </pc:sldMkLst>
        <pc:spChg chg="mod">
          <ac:chgData name="George Huang" userId="7522906efeb502a4" providerId="LiveId" clId="{928FFE6E-AD8D-440D-A834-7428650DC836}" dt="2020-06-11T14:33:15.979" v="2791"/>
          <ac:spMkLst>
            <pc:docMk/>
            <pc:sldMk cId="148041633" sldId="1772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1:52.524" v="2907" actId="6549"/>
        <pc:sldMkLst>
          <pc:docMk/>
          <pc:sldMk cId="144001868" sldId="1773"/>
        </pc:sldMkLst>
        <pc:spChg chg="mod">
          <ac:chgData name="George Huang" userId="7522906efeb502a4" providerId="LiveId" clId="{928FFE6E-AD8D-440D-A834-7428650DC836}" dt="2020-06-11T14:41:52.524" v="2907" actId="6549"/>
          <ac:spMkLst>
            <pc:docMk/>
            <pc:sldMk cId="144001868" sldId="1773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2:14.760" v="2911" actId="6549"/>
        <pc:sldMkLst>
          <pc:docMk/>
          <pc:sldMk cId="2708284850" sldId="1774"/>
        </pc:sldMkLst>
        <pc:spChg chg="mod">
          <ac:chgData name="George Huang" userId="7522906efeb502a4" providerId="LiveId" clId="{928FFE6E-AD8D-440D-A834-7428650DC836}" dt="2020-06-11T14:42:14.760" v="2911" actId="6549"/>
          <ac:spMkLst>
            <pc:docMk/>
            <pc:sldMk cId="2708284850" sldId="1774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2:08.451" v="2910" actId="6549"/>
        <pc:sldMkLst>
          <pc:docMk/>
          <pc:sldMk cId="3643960827" sldId="1775"/>
        </pc:sldMkLst>
        <pc:spChg chg="mod">
          <ac:chgData name="George Huang" userId="7522906efeb502a4" providerId="LiveId" clId="{928FFE6E-AD8D-440D-A834-7428650DC836}" dt="2020-06-11T14:42:08.451" v="2910" actId="6549"/>
          <ac:spMkLst>
            <pc:docMk/>
            <pc:sldMk cId="3643960827" sldId="1775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4:08.816" v="2932" actId="6549"/>
        <pc:sldMkLst>
          <pc:docMk/>
          <pc:sldMk cId="3628817583" sldId="1776"/>
        </pc:sldMkLst>
        <pc:spChg chg="mod">
          <ac:chgData name="George Huang" userId="7522906efeb502a4" providerId="LiveId" clId="{928FFE6E-AD8D-440D-A834-7428650DC836}" dt="2020-06-11T14:44:08.816" v="2932" actId="6549"/>
          <ac:spMkLst>
            <pc:docMk/>
            <pc:sldMk cId="3628817583" sldId="1776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4:27.234" v="2936" actId="6549"/>
        <pc:sldMkLst>
          <pc:docMk/>
          <pc:sldMk cId="3050501400" sldId="1777"/>
        </pc:sldMkLst>
        <pc:spChg chg="mod">
          <ac:chgData name="George Huang" userId="7522906efeb502a4" providerId="LiveId" clId="{928FFE6E-AD8D-440D-A834-7428650DC836}" dt="2020-06-11T14:44:27.234" v="2936" actId="6549"/>
          <ac:spMkLst>
            <pc:docMk/>
            <pc:sldMk cId="3050501400" sldId="1777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1T14:44:22.597" v="2935" actId="6549"/>
        <pc:sldMkLst>
          <pc:docMk/>
          <pc:sldMk cId="2407568829" sldId="1778"/>
        </pc:sldMkLst>
        <pc:spChg chg="mod">
          <ac:chgData name="George Huang" userId="7522906efeb502a4" providerId="LiveId" clId="{928FFE6E-AD8D-440D-A834-7428650DC836}" dt="2020-06-11T14:44:22.597" v="2935" actId="6549"/>
          <ac:spMkLst>
            <pc:docMk/>
            <pc:sldMk cId="2407568829" sldId="1778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2T15:40:24.659" v="3231" actId="20577"/>
        <pc:sldMkLst>
          <pc:docMk/>
          <pc:sldMk cId="3189033990" sldId="1779"/>
        </pc:sldMkLst>
        <pc:spChg chg="mod">
          <ac:chgData name="George Huang" userId="7522906efeb502a4" providerId="LiveId" clId="{928FFE6E-AD8D-440D-A834-7428650DC836}" dt="2020-06-12T15:40:24.659" v="3231" actId="20577"/>
          <ac:spMkLst>
            <pc:docMk/>
            <pc:sldMk cId="3189033990" sldId="1779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2T15:42:00.811" v="3255"/>
        <pc:sldMkLst>
          <pc:docMk/>
          <pc:sldMk cId="1170382725" sldId="1780"/>
        </pc:sldMkLst>
        <pc:spChg chg="mod">
          <ac:chgData name="George Huang" userId="7522906efeb502a4" providerId="LiveId" clId="{928FFE6E-AD8D-440D-A834-7428650DC836}" dt="2020-06-12T15:42:00.811" v="3255"/>
          <ac:spMkLst>
            <pc:docMk/>
            <pc:sldMk cId="1170382725" sldId="1780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2T15:47:56.189" v="3402" actId="6549"/>
        <pc:sldMkLst>
          <pc:docMk/>
          <pc:sldMk cId="4034784976" sldId="1781"/>
        </pc:sldMkLst>
        <pc:spChg chg="mod">
          <ac:chgData name="George Huang" userId="7522906efeb502a4" providerId="LiveId" clId="{928FFE6E-AD8D-440D-A834-7428650DC836}" dt="2020-06-12T15:47:56.189" v="3402" actId="6549"/>
          <ac:spMkLst>
            <pc:docMk/>
            <pc:sldMk cId="4034784976" sldId="1781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2T15:48:01.264" v="3403" actId="6549"/>
        <pc:sldMkLst>
          <pc:docMk/>
          <pc:sldMk cId="4175384466" sldId="1782"/>
        </pc:sldMkLst>
        <pc:spChg chg="mod">
          <ac:chgData name="George Huang" userId="7522906efeb502a4" providerId="LiveId" clId="{928FFE6E-AD8D-440D-A834-7428650DC836}" dt="2020-06-12T15:48:01.264" v="3403" actId="6549"/>
          <ac:spMkLst>
            <pc:docMk/>
            <pc:sldMk cId="4175384466" sldId="1782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2T15:58:02.890" v="3430" actId="21"/>
        <pc:sldMkLst>
          <pc:docMk/>
          <pc:sldMk cId="355225087" sldId="1783"/>
        </pc:sldMkLst>
        <pc:spChg chg="mod">
          <ac:chgData name="George Huang" userId="7522906efeb502a4" providerId="LiveId" clId="{928FFE6E-AD8D-440D-A834-7428650DC836}" dt="2020-06-12T15:58:02.890" v="3430" actId="21"/>
          <ac:spMkLst>
            <pc:docMk/>
            <pc:sldMk cId="355225087" sldId="1783"/>
            <ac:spMk id="3" creationId="{2342F707-955D-43C1-BADD-9089D2C87047}"/>
          </ac:spMkLst>
        </pc:spChg>
      </pc:sldChg>
      <pc:sldChg chg="modSp add mod">
        <pc:chgData name="George Huang" userId="7522906efeb502a4" providerId="LiveId" clId="{928FFE6E-AD8D-440D-A834-7428650DC836}" dt="2020-06-13T14:46:41.402" v="3492" actId="20577"/>
        <pc:sldMkLst>
          <pc:docMk/>
          <pc:sldMk cId="836656182" sldId="1797"/>
        </pc:sldMkLst>
        <pc:spChg chg="mod">
          <ac:chgData name="George Huang" userId="7522906efeb502a4" providerId="LiveId" clId="{928FFE6E-AD8D-440D-A834-7428650DC836}" dt="2020-06-13T14:46:41.402" v="3492" actId="20577"/>
          <ac:spMkLst>
            <pc:docMk/>
            <pc:sldMk cId="836656182" sldId="1797"/>
            <ac:spMk id="3" creationId="{2342F707-955D-43C1-BADD-9089D2C87047}"/>
          </ac:spMkLst>
        </pc:spChg>
      </pc:sldChg>
      <pc:sldChg chg="new del">
        <pc:chgData name="George Huang" userId="7522906efeb502a4" providerId="LiveId" clId="{928FFE6E-AD8D-440D-A834-7428650DC836}" dt="2020-06-13T15:18:28.237" v="3495" actId="47"/>
        <pc:sldMkLst>
          <pc:docMk/>
          <pc:sldMk cId="1063284272" sldId="1798"/>
        </pc:sldMkLst>
      </pc:sldChg>
      <pc:sldChg chg="modSp add mod">
        <pc:chgData name="George Huang" userId="7522906efeb502a4" providerId="LiveId" clId="{928FFE6E-AD8D-440D-A834-7428650DC836}" dt="2020-06-13T15:20:03.775" v="3561"/>
        <pc:sldMkLst>
          <pc:docMk/>
          <pc:sldMk cId="331624468" sldId="1799"/>
        </pc:sldMkLst>
        <pc:spChg chg="mod">
          <ac:chgData name="George Huang" userId="7522906efeb502a4" providerId="LiveId" clId="{928FFE6E-AD8D-440D-A834-7428650DC836}" dt="2020-06-13T15:20:03.775" v="3561"/>
          <ac:spMkLst>
            <pc:docMk/>
            <pc:sldMk cId="331624468" sldId="1799"/>
            <ac:spMk id="3" creationId="{2342F707-955D-43C1-BADD-9089D2C87047}"/>
          </ac:spMkLst>
        </pc:spChg>
      </pc:sldChg>
    </pc:docChg>
  </pc:docChgLst>
  <pc:docChgLst>
    <pc:chgData name="George Huang" userId="7522906efeb502a4" providerId="LiveId" clId="{5DF244D8-769A-4D58-942D-66EC5A15D88F}"/>
    <pc:docChg chg="addSld delSld modSld modSection">
      <pc:chgData name="George Huang" userId="7522906efeb502a4" providerId="LiveId" clId="{5DF244D8-769A-4D58-942D-66EC5A15D88F}" dt="2020-06-14T07:36:47.867" v="37" actId="255"/>
      <pc:docMkLst>
        <pc:docMk/>
      </pc:docMkLst>
      <pc:sldChg chg="del">
        <pc:chgData name="George Huang" userId="7522906efeb502a4" providerId="LiveId" clId="{5DF244D8-769A-4D58-942D-66EC5A15D88F}" dt="2020-06-14T07:27:41.189" v="1" actId="2696"/>
        <pc:sldMkLst>
          <pc:docMk/>
          <pc:sldMk cId="3750946345" sldId="1480"/>
        </pc:sldMkLst>
      </pc:sldChg>
      <pc:sldChg chg="del">
        <pc:chgData name="George Huang" userId="7522906efeb502a4" providerId="LiveId" clId="{5DF244D8-769A-4D58-942D-66EC5A15D88F}" dt="2020-06-14T07:27:41.211" v="2" actId="2696"/>
        <pc:sldMkLst>
          <pc:docMk/>
          <pc:sldMk cId="3273269532" sldId="1481"/>
        </pc:sldMkLst>
      </pc:sldChg>
      <pc:sldChg chg="del">
        <pc:chgData name="George Huang" userId="7522906efeb502a4" providerId="LiveId" clId="{5DF244D8-769A-4D58-942D-66EC5A15D88F}" dt="2020-06-14T07:27:41.172" v="0" actId="2696"/>
        <pc:sldMkLst>
          <pc:docMk/>
          <pc:sldMk cId="4021175661" sldId="1483"/>
        </pc:sldMkLst>
      </pc:sldChg>
      <pc:sldChg chg="modSp add">
        <pc:chgData name="George Huang" userId="7522906efeb502a4" providerId="LiveId" clId="{5DF244D8-769A-4D58-942D-66EC5A15D88F}" dt="2020-06-14T07:36:47.867" v="37" actId="255"/>
        <pc:sldMkLst>
          <pc:docMk/>
          <pc:sldMk cId="2326764271" sldId="1800"/>
        </pc:sldMkLst>
        <pc:spChg chg="mod">
          <ac:chgData name="George Huang" userId="7522906efeb502a4" providerId="LiveId" clId="{5DF244D8-769A-4D58-942D-66EC5A15D88F}" dt="2020-06-14T07:36:47.867" v="37" actId="255"/>
          <ac:spMkLst>
            <pc:docMk/>
            <pc:sldMk cId="2326764271" sldId="1800"/>
            <ac:spMk id="3" creationId="{2342F707-955D-43C1-BADD-9089D2C870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6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808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155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946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9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2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4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1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4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35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10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7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9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8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9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1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5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78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4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8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2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7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11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8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0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99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53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7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74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72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0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86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0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0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39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3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35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3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7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293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0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4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569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523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109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75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14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77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44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46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07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46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65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03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92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85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196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01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1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135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75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012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80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2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60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818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51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0278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51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8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25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351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85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219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724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41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776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89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575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41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2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812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954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60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219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390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934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286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82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71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229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63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23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38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63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51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63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288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7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91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1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23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27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甜甜圈的寓言</a:t>
            </a:r>
            <a:endParaRPr lang="en-US" altLang="zh-TW" sz="7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7000" b="1" dirty="0">
                <a:ea typeface="Microsoft JhengHei" panose="020B0604030504040204" pitchFamily="34" charset="-120"/>
              </a:rPr>
              <a:t>The Donuts Allegory</a:t>
            </a:r>
          </a:p>
        </p:txBody>
      </p:sp>
    </p:spTree>
    <p:extLst>
      <p:ext uri="{BB962C8B-B14F-4D97-AF65-F5344CB8AC3E}">
        <p14:creationId xmlns:p14="http://schemas.microsoft.com/office/powerpoint/2010/main" val="180882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34514060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9386400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希望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幫助我們忍受並不喪失信心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Hope – helps us endure and keep our faith</a:t>
            </a:r>
          </a:p>
        </p:txBody>
      </p:sp>
    </p:spTree>
    <p:extLst>
      <p:ext uri="{BB962C8B-B14F-4D97-AF65-F5344CB8AC3E}">
        <p14:creationId xmlns:p14="http://schemas.microsoft.com/office/powerpoint/2010/main" val="41004088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相信神對你有最好的意圖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Faith – Believe that God has the best intention for you</a:t>
            </a:r>
          </a:p>
        </p:txBody>
      </p:sp>
    </p:spTree>
    <p:extLst>
      <p:ext uri="{BB962C8B-B14F-4D97-AF65-F5344CB8AC3E}">
        <p14:creationId xmlns:p14="http://schemas.microsoft.com/office/powerpoint/2010/main" val="36888576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8:28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我們曉得萬事都互相效力，叫愛神的人得益處，就是按他旨意被召的人。</a:t>
            </a:r>
          </a:p>
        </p:txBody>
      </p:sp>
    </p:spTree>
    <p:extLst>
      <p:ext uri="{BB962C8B-B14F-4D97-AF65-F5344CB8AC3E}">
        <p14:creationId xmlns:p14="http://schemas.microsoft.com/office/powerpoint/2010/main" val="21885286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Romans 8:28 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we know that in all things God works for the good of those who love him,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343633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who have been called according to his purpose.</a:t>
            </a:r>
          </a:p>
        </p:txBody>
      </p:sp>
    </p:spTree>
    <p:extLst>
      <p:ext uri="{BB962C8B-B14F-4D97-AF65-F5344CB8AC3E}">
        <p14:creationId xmlns:p14="http://schemas.microsoft.com/office/powerpoint/2010/main" val="29022126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29:11</a:t>
            </a: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耶和華說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我知道我向你們所懷的意念是賜平安的意念，不是降災禍的意念，要叫你們末後有指望。</a:t>
            </a:r>
          </a:p>
        </p:txBody>
      </p:sp>
    </p:spTree>
    <p:extLst>
      <p:ext uri="{BB962C8B-B14F-4D97-AF65-F5344CB8AC3E}">
        <p14:creationId xmlns:p14="http://schemas.microsoft.com/office/powerpoint/2010/main" val="694640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Jeremiah 29:11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“For I know the plans I have for you,” declares the Lord,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“plans to prosper you and not to harm you, plans to give you hope and a future.</a:t>
            </a:r>
          </a:p>
        </p:txBody>
      </p:sp>
    </p:spTree>
    <p:extLst>
      <p:ext uri="{BB962C8B-B14F-4D97-AF65-F5344CB8AC3E}">
        <p14:creationId xmlns:p14="http://schemas.microsoft.com/office/powerpoint/2010/main" val="3079280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“plans to prosper you and not to harm you, plans to give you hope and a future.”</a:t>
            </a:r>
          </a:p>
        </p:txBody>
      </p:sp>
    </p:spTree>
    <p:extLst>
      <p:ext uri="{BB962C8B-B14F-4D97-AF65-F5344CB8AC3E}">
        <p14:creationId xmlns:p14="http://schemas.microsoft.com/office/powerpoint/2010/main" val="3668875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800" b="1" kern="1000" spc="-38" dirty="0">
                <a:ea typeface="Microsoft JhengHei" panose="020B0604030504040204" pitchFamily="34" charset="-120"/>
              </a:rPr>
              <a:t>相信神的時機和方法比你自己想要的好。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Believe that God’s timing and methods are better than yours.</a:t>
            </a:r>
          </a:p>
        </p:txBody>
      </p:sp>
    </p:spTree>
    <p:extLst>
      <p:ext uri="{BB962C8B-B14F-4D97-AF65-F5344CB8AC3E}">
        <p14:creationId xmlns:p14="http://schemas.microsoft.com/office/powerpoint/2010/main" val="312318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甜甜圈的寓言</a:t>
            </a:r>
            <a:endParaRPr lang="en-US" altLang="zh-TW" sz="7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7000" b="1" dirty="0">
                <a:ea typeface="Microsoft JhengHei" panose="020B0604030504040204" pitchFamily="34" charset="-120"/>
              </a:rPr>
              <a:t>The Donuts Allegory</a:t>
            </a:r>
          </a:p>
        </p:txBody>
      </p:sp>
    </p:spTree>
    <p:extLst>
      <p:ext uri="{BB962C8B-B14F-4D97-AF65-F5344CB8AC3E}">
        <p14:creationId xmlns:p14="http://schemas.microsoft.com/office/powerpoint/2010/main" val="324240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接下來的四個講道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–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如何克服逆境。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Next four sermons – how to overcome adversity.</a:t>
            </a:r>
          </a:p>
        </p:txBody>
      </p:sp>
    </p:spTree>
    <p:extLst>
      <p:ext uri="{BB962C8B-B14F-4D97-AF65-F5344CB8AC3E}">
        <p14:creationId xmlns:p14="http://schemas.microsoft.com/office/powerpoint/2010/main" val="179215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如何製作甜甜圈？</a:t>
            </a: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麵粉與水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酵母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糖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蛋和油混合</a:t>
            </a:r>
          </a:p>
        </p:txBody>
      </p:sp>
    </p:spTree>
    <p:extLst>
      <p:ext uri="{BB962C8B-B14F-4D97-AF65-F5344CB8AC3E}">
        <p14:creationId xmlns:p14="http://schemas.microsoft.com/office/powerpoint/2010/main" val="29875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How to make donuts?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1. Flour mixed with water, yeast, salt, sugar, egg and oil</a:t>
            </a:r>
          </a:p>
        </p:txBody>
      </p:sp>
    </p:spTree>
    <p:extLst>
      <p:ext uri="{BB962C8B-B14F-4D97-AF65-F5344CB8AC3E}">
        <p14:creationId xmlns:p14="http://schemas.microsoft.com/office/powerpoint/2010/main" val="384231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將麵粉與水混合後，透過揉捏就會變成有彈性的麵筋。</a:t>
            </a:r>
          </a:p>
        </p:txBody>
      </p:sp>
    </p:spTree>
    <p:extLst>
      <p:ext uri="{BB962C8B-B14F-4D97-AF65-F5344CB8AC3E}">
        <p14:creationId xmlns:p14="http://schemas.microsoft.com/office/powerpoint/2010/main" val="353006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flour is mixed with water, it turns into the elastic gluten when kneaded.</a:t>
            </a:r>
          </a:p>
        </p:txBody>
      </p:sp>
    </p:spTree>
    <p:extLst>
      <p:ext uri="{BB962C8B-B14F-4D97-AF65-F5344CB8AC3E}">
        <p14:creationId xmlns:p14="http://schemas.microsoft.com/office/powerpoint/2010/main" val="161864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o Do When You Forget to Add Yeast">
            <a:extLst>
              <a:ext uri="{FF2B5EF4-FFF2-40B4-BE49-F238E27FC236}">
                <a16:creationId xmlns:a16="http://schemas.microsoft.com/office/drawing/2014/main" id="{1B35F403-E11B-4372-B0A9-6BA8B837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04850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3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酵母將糖轉變為二氧化碳，並將澱粉，蛋白質和脂肪分解為更基本的分子。</a:t>
            </a:r>
          </a:p>
        </p:txBody>
      </p:sp>
    </p:spTree>
    <p:extLst>
      <p:ext uri="{BB962C8B-B14F-4D97-AF65-F5344CB8AC3E}">
        <p14:creationId xmlns:p14="http://schemas.microsoft.com/office/powerpoint/2010/main" val="152992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yeast turns sugar into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and breaks down starch, protein, and fat into more basic molecules.</a:t>
            </a:r>
          </a:p>
        </p:txBody>
      </p:sp>
    </p:spTree>
    <p:extLst>
      <p:ext uri="{BB962C8B-B14F-4D97-AF65-F5344CB8AC3E}">
        <p14:creationId xmlns:p14="http://schemas.microsoft.com/office/powerpoint/2010/main" val="179204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ACA44A-9D9A-4F87-95A8-749F925A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285750"/>
            <a:ext cx="63985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讀經</a:t>
            </a:r>
            <a:r>
              <a:rPr lang="en-US" altLang="zh-TW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 algn="ctr"/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pPr algn="ctr"/>
            <a:endParaRPr lang="en-US" altLang="zh-TW" sz="2400" b="1" dirty="0">
              <a:ea typeface="Microsoft JhengHei" panose="020B0604030504040204" pitchFamily="34" charset="-120"/>
            </a:endParaRPr>
          </a:p>
          <a:p>
            <a:pPr algn="ctr"/>
            <a:r>
              <a:rPr lang="en-US" altLang="zh-TW" sz="6000" b="1" dirty="0">
                <a:ea typeface="Microsoft JhengHei" panose="020B0604030504040204" pitchFamily="34" charset="-120"/>
              </a:rPr>
              <a:t>Scripture:</a:t>
            </a:r>
          </a:p>
          <a:p>
            <a:pPr algn="ctr"/>
            <a:r>
              <a:rPr lang="en-US" altLang="zh-TW" sz="6000" b="1" dirty="0">
                <a:ea typeface="Microsoft JhengHei" panose="020B0604030504040204" pitchFamily="34" charset="-120"/>
              </a:rPr>
              <a:t>Jeremiah 18:1-4</a:t>
            </a:r>
          </a:p>
        </p:txBody>
      </p:sp>
    </p:spTree>
    <p:extLst>
      <p:ext uri="{BB962C8B-B14F-4D97-AF65-F5344CB8AC3E}">
        <p14:creationId xmlns:p14="http://schemas.microsoft.com/office/powerpoint/2010/main" val="235493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被麵筋捕獲包住，麵團就膨脹起來。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is trapped by the elastic gluten and the dough rises.</a:t>
            </a:r>
          </a:p>
        </p:txBody>
      </p:sp>
    </p:spTree>
    <p:extLst>
      <p:ext uri="{BB962C8B-B14F-4D97-AF65-F5344CB8AC3E}">
        <p14:creationId xmlns:p14="http://schemas.microsoft.com/office/powerpoint/2010/main" val="195387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ood&#10;&#10;Description automatically generated">
            <a:extLst>
              <a:ext uri="{FF2B5EF4-FFF2-40B4-BE49-F238E27FC236}">
                <a16:creationId xmlns:a16="http://schemas.microsoft.com/office/drawing/2014/main" id="{F7A6B31C-386F-42EC-A186-2F2DE225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將麵團切成甜甜圈的形狀。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Cut the dough into the shapes of donuts.</a:t>
            </a:r>
          </a:p>
        </p:txBody>
      </p:sp>
    </p:spTree>
    <p:extLst>
      <p:ext uri="{BB962C8B-B14F-4D97-AF65-F5344CB8AC3E}">
        <p14:creationId xmlns:p14="http://schemas.microsoft.com/office/powerpoint/2010/main" val="218553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1CCB5BA9-BB89-429D-8CAD-8B1F9AC7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7300" y="-707517"/>
            <a:ext cx="4343400" cy="65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把這有切好及有洞的麵團油炸後，它會變成蓬鬆的甜甜圈。</a:t>
            </a:r>
          </a:p>
        </p:txBody>
      </p:sp>
    </p:spTree>
    <p:extLst>
      <p:ext uri="{BB962C8B-B14F-4D97-AF65-F5344CB8AC3E}">
        <p14:creationId xmlns:p14="http://schemas.microsoft.com/office/powerpoint/2010/main" val="172061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When the dough with the hole is fried, it turns into fluffy donuts.</a:t>
            </a:r>
          </a:p>
        </p:txBody>
      </p:sp>
    </p:spTree>
    <p:extLst>
      <p:ext uri="{BB962C8B-B14F-4D97-AF65-F5344CB8AC3E}">
        <p14:creationId xmlns:p14="http://schemas.microsoft.com/office/powerpoint/2010/main" val="102310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oughnut&#10;&#10;Description automatically generated">
            <a:extLst>
              <a:ext uri="{FF2B5EF4-FFF2-40B4-BE49-F238E27FC236}">
                <a16:creationId xmlns:a16="http://schemas.microsoft.com/office/drawing/2014/main" id="{12DEDBCD-9F4D-4E80-AFEE-ED00825F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" y="323850"/>
            <a:ext cx="610540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甜甜圈很軟是因為那個洞讓熱量快速又均勻地到達所有的部分。</a:t>
            </a:r>
          </a:p>
        </p:txBody>
      </p:sp>
    </p:spTree>
    <p:extLst>
      <p:ext uri="{BB962C8B-B14F-4D97-AF65-F5344CB8AC3E}">
        <p14:creationId xmlns:p14="http://schemas.microsoft.com/office/powerpoint/2010/main" val="1671256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donut can be soft because the hole allowed heat to get to all parts quickly and evenly.</a:t>
            </a:r>
          </a:p>
        </p:txBody>
      </p:sp>
    </p:spTree>
    <p:extLst>
      <p:ext uri="{BB962C8B-B14F-4D97-AF65-F5344CB8AC3E}">
        <p14:creationId xmlns:p14="http://schemas.microsoft.com/office/powerpoint/2010/main" val="395674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wl&#10;&#10;Description automatically generated">
            <a:extLst>
              <a:ext uri="{FF2B5EF4-FFF2-40B4-BE49-F238E27FC236}">
                <a16:creationId xmlns:a16="http://schemas.microsoft.com/office/drawing/2014/main" id="{6D1DB585-AB60-47F4-B6B6-DFC7703F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1" y="361950"/>
            <a:ext cx="707224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神的話臨到耶利米說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「你起來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我在那裡要使你聽我的話。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正遇他轉輪做器皿。窯匠用泥做的器皿在他手中做壞了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365154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沒有中間的洞，炸起來的甜甜就圈不會那麼蓬鬆柔軟。 它就不會像是我們喜歡的甜甜圈。</a:t>
            </a:r>
          </a:p>
        </p:txBody>
      </p:sp>
    </p:spTree>
    <p:extLst>
      <p:ext uri="{BB962C8B-B14F-4D97-AF65-F5344CB8AC3E}">
        <p14:creationId xmlns:p14="http://schemas.microsoft.com/office/powerpoint/2010/main" val="341548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Without the hole, a donut won’t be as fluffy and soft.  It won’t taste like a donut that we like.</a:t>
            </a:r>
          </a:p>
        </p:txBody>
      </p:sp>
    </p:spTree>
    <p:extLst>
      <p:ext uri="{BB962C8B-B14F-4D97-AF65-F5344CB8AC3E}">
        <p14:creationId xmlns:p14="http://schemas.microsoft.com/office/powerpoint/2010/main" val="2054649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我們的生命就像是這些甜甜圈。 我們有些人希望填補其中的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洞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”:</a:t>
            </a:r>
            <a:endParaRPr lang="zh-TW" altLang="en-US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82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Our lives are like donuts.  There are holes that some of us would like filled:</a:t>
            </a:r>
          </a:p>
        </p:txBody>
      </p:sp>
    </p:spTree>
    <p:extLst>
      <p:ext uri="{BB962C8B-B14F-4D97-AF65-F5344CB8AC3E}">
        <p14:creationId xmlns:p14="http://schemas.microsoft.com/office/powerpoint/2010/main" val="3215147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464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貧窮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疾病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損失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失去親友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被欺負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虐待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失敗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挫則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大的風浪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混亂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6C393-AA9E-4A45-B11E-7CA4F7BA0C1C}"/>
              </a:ext>
            </a:extLst>
          </p:cNvPr>
          <p:cNvSpPr/>
          <p:nvPr/>
        </p:nvSpPr>
        <p:spPr>
          <a:xfrm>
            <a:off x="4419600" y="0"/>
            <a:ext cx="289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400" b="1" kern="1000" spc="-38" dirty="0">
                <a:ea typeface="Microsoft JhengHei" panose="020B0604030504040204" pitchFamily="34" charset="-120"/>
              </a:rPr>
              <a:t>Poverty</a:t>
            </a:r>
          </a:p>
          <a:p>
            <a:r>
              <a:rPr lang="en-US" altLang="zh-TW" sz="5400" b="1" kern="1000" spc="-38" dirty="0">
                <a:ea typeface="Microsoft JhengHei" panose="020B0604030504040204" pitchFamily="34" charset="-120"/>
              </a:rPr>
              <a:t>Illness</a:t>
            </a:r>
          </a:p>
          <a:p>
            <a:r>
              <a:rPr lang="en-US" altLang="zh-TW" sz="5400" b="1" kern="1000" spc="-38" dirty="0">
                <a:ea typeface="Microsoft JhengHei" panose="020B0604030504040204" pitchFamily="34" charset="-120"/>
              </a:rPr>
              <a:t>Losses</a:t>
            </a:r>
          </a:p>
          <a:p>
            <a:r>
              <a:rPr lang="en-US" altLang="zh-TW" sz="5400" b="1" kern="1000" spc="-38" dirty="0">
                <a:ea typeface="Microsoft JhengHei" panose="020B0604030504040204" pitchFamily="34" charset="-120"/>
              </a:rPr>
              <a:t>Abuse Failures</a:t>
            </a:r>
          </a:p>
          <a:p>
            <a:r>
              <a:rPr lang="en-US" altLang="zh-TW" sz="5400" b="1" kern="1000" spc="-38" dirty="0">
                <a:ea typeface="Microsoft JhengHei" panose="020B0604030504040204" pitchFamily="34" charset="-120"/>
              </a:rPr>
              <a:t>Turmoil</a:t>
            </a:r>
          </a:p>
        </p:txBody>
      </p:sp>
    </p:spTree>
    <p:extLst>
      <p:ext uri="{BB962C8B-B14F-4D97-AF65-F5344CB8AC3E}">
        <p14:creationId xmlns:p14="http://schemas.microsoft.com/office/powerpoint/2010/main" val="371466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像甜甜圈上的洞一樣，這些缺陷可以使我們變得更好。</a:t>
            </a:r>
          </a:p>
        </p:txBody>
      </p:sp>
    </p:spTree>
    <p:extLst>
      <p:ext uri="{BB962C8B-B14F-4D97-AF65-F5344CB8AC3E}">
        <p14:creationId xmlns:p14="http://schemas.microsoft.com/office/powerpoint/2010/main" val="344581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Like the holes in donuts, these deficiencies can make us better.</a:t>
            </a:r>
          </a:p>
        </p:txBody>
      </p:sp>
    </p:spTree>
    <p:extLst>
      <p:ext uri="{BB962C8B-B14F-4D97-AF65-F5344CB8AC3E}">
        <p14:creationId xmlns:p14="http://schemas.microsoft.com/office/powerpoint/2010/main" val="358475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這些洞能帶給我們什麼？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3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What can these holes bring us?</a:t>
            </a:r>
          </a:p>
        </p:txBody>
      </p:sp>
    </p:spTree>
    <p:extLst>
      <p:ext uri="{BB962C8B-B14F-4D97-AF65-F5344CB8AC3E}">
        <p14:creationId xmlns:p14="http://schemas.microsoft.com/office/powerpoint/2010/main" val="2326764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毅力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不要輕易放棄自己、其他的人、和各種各樣的事情。</a:t>
            </a:r>
          </a:p>
        </p:txBody>
      </p:sp>
    </p:spTree>
    <p:extLst>
      <p:ext uri="{BB962C8B-B14F-4D97-AF65-F5344CB8AC3E}">
        <p14:creationId xmlns:p14="http://schemas.microsoft.com/office/powerpoint/2010/main" val="2477839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Perseverance – Do not give up on yourself, others, and various things so easily.</a:t>
            </a:r>
          </a:p>
        </p:txBody>
      </p:sp>
    </p:spTree>
    <p:extLst>
      <p:ext uri="{BB962C8B-B14F-4D97-AF65-F5344CB8AC3E}">
        <p14:creationId xmlns:p14="http://schemas.microsoft.com/office/powerpoint/2010/main" val="192165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</a:t>
            </a:r>
          </a:p>
        </p:txBody>
      </p:sp>
    </p:spTree>
    <p:extLst>
      <p:ext uri="{BB962C8B-B14F-4D97-AF65-F5344CB8AC3E}">
        <p14:creationId xmlns:p14="http://schemas.microsoft.com/office/powerpoint/2010/main" val="1556156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雅各書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1:2-4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我的弟兄們，你們落在百般試煉中，都要以為大喜樂，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因為知道，你們的信心經過試驗就生忍耐。 但忍耐也當成功，使你們成全、完備，毫無缺欠。</a:t>
            </a:r>
          </a:p>
        </p:txBody>
      </p:sp>
    </p:spTree>
    <p:extLst>
      <p:ext uri="{BB962C8B-B14F-4D97-AF65-F5344CB8AC3E}">
        <p14:creationId xmlns:p14="http://schemas.microsoft.com/office/powerpoint/2010/main" val="4244038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因為知道，你們的信心經過試驗就生忍耐。 但忍耐也當成功，使你們成全、完備，毫無缺欠。</a:t>
            </a:r>
          </a:p>
        </p:txBody>
      </p:sp>
    </p:spTree>
    <p:extLst>
      <p:ext uri="{BB962C8B-B14F-4D97-AF65-F5344CB8AC3E}">
        <p14:creationId xmlns:p14="http://schemas.microsoft.com/office/powerpoint/2010/main" val="2880919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486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James 1:2-4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Consider it pure joy, my brothers and sisters, whenever you face trials of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many kinds, because you know that the testing of your faith produces perseverance.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 Let perseverance finish its work so that you may be mature and complete, not lacking anything.</a:t>
            </a:r>
          </a:p>
        </p:txBody>
      </p:sp>
    </p:spTree>
    <p:extLst>
      <p:ext uri="{BB962C8B-B14F-4D97-AF65-F5344CB8AC3E}">
        <p14:creationId xmlns:p14="http://schemas.microsoft.com/office/powerpoint/2010/main" val="1090490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many kinds, because you know that the testing of your faith produces perseverance.</a:t>
            </a:r>
          </a:p>
        </p:txBody>
      </p:sp>
    </p:spTree>
    <p:extLst>
      <p:ext uri="{BB962C8B-B14F-4D97-AF65-F5344CB8AC3E}">
        <p14:creationId xmlns:p14="http://schemas.microsoft.com/office/powerpoint/2010/main" val="1943962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900" b="1" kern="1000" spc="-38" dirty="0">
                <a:ea typeface="Microsoft JhengHei" panose="020B0604030504040204" pitchFamily="34" charset="-120"/>
              </a:rPr>
              <a:t>Let perseverance finish its work so that you may be mature and complete, not lacking anything.</a:t>
            </a:r>
          </a:p>
        </p:txBody>
      </p:sp>
    </p:spTree>
    <p:extLst>
      <p:ext uri="{BB962C8B-B14F-4D97-AF65-F5344CB8AC3E}">
        <p14:creationId xmlns:p14="http://schemas.microsoft.com/office/powerpoint/2010/main" val="2278997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忍耐力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可以忍受痛苦且仍然不會失去信心和希望。</a:t>
            </a:r>
          </a:p>
        </p:txBody>
      </p:sp>
    </p:spTree>
    <p:extLst>
      <p:ext uri="{BB962C8B-B14F-4D97-AF65-F5344CB8AC3E}">
        <p14:creationId xmlns:p14="http://schemas.microsoft.com/office/powerpoint/2010/main" val="3865968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Endurance – Can endure the pain and still not lose faith and hope.</a:t>
            </a:r>
          </a:p>
        </p:txBody>
      </p:sp>
    </p:spTree>
    <p:extLst>
      <p:ext uri="{BB962C8B-B14F-4D97-AF65-F5344CB8AC3E}">
        <p14:creationId xmlns:p14="http://schemas.microsoft.com/office/powerpoint/2010/main" val="2843760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5:3-4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不但如此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就是在患難中也是歡歡喜喜的。因為知道患難生忍耐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忍耐生老練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老練生盼望，</a:t>
            </a:r>
          </a:p>
        </p:txBody>
      </p:sp>
    </p:spTree>
    <p:extLst>
      <p:ext uri="{BB962C8B-B14F-4D97-AF65-F5344CB8AC3E}">
        <p14:creationId xmlns:p14="http://schemas.microsoft.com/office/powerpoint/2010/main" val="667457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Romans 5:3-4 - Not only so, but we also glory in our sufferings, because we know that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suffering produces perseverance; perseverance, character; and character, hope.</a:t>
            </a:r>
          </a:p>
        </p:txBody>
      </p:sp>
    </p:spTree>
    <p:extLst>
      <p:ext uri="{BB962C8B-B14F-4D97-AF65-F5344CB8AC3E}">
        <p14:creationId xmlns:p14="http://schemas.microsoft.com/office/powerpoint/2010/main" val="2507944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suffering produces perseverance; perseverance, character; and character, hope.</a:t>
            </a:r>
          </a:p>
        </p:txBody>
      </p:sp>
    </p:spTree>
    <p:extLst>
      <p:ext uri="{BB962C8B-B14F-4D97-AF65-F5344CB8AC3E}">
        <p14:creationId xmlns:p14="http://schemas.microsoft.com/office/powerpoint/2010/main" val="14804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窯匠用泥做的器皿在他手中做壞了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572301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信心和對神的依靠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相信神愛你以及你可以依靠祂。</a:t>
            </a:r>
          </a:p>
        </p:txBody>
      </p:sp>
    </p:spTree>
    <p:extLst>
      <p:ext uri="{BB962C8B-B14F-4D97-AF65-F5344CB8AC3E}">
        <p14:creationId xmlns:p14="http://schemas.microsoft.com/office/powerpoint/2010/main" val="3071712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Faith &amp; reliance on God – Believe that God loves you and you can count on Him.</a:t>
            </a:r>
          </a:p>
        </p:txBody>
      </p:sp>
    </p:spTree>
    <p:extLst>
      <p:ext uri="{BB962C8B-B14F-4D97-AF65-F5344CB8AC3E}">
        <p14:creationId xmlns:p14="http://schemas.microsoft.com/office/powerpoint/2010/main" val="2928702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腓立比書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4:13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063180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Philippians 4:13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496835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哥林多後書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12:7-9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又恐怕我因所得的啟示甚大，就過於自高，所以有一根刺加在我肉體上，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就是撒旦的差役要攻擊我，免得我過於自高。 為這事，我三次求過主，叫這刺離開我。 他對我說：「我的恩典夠你用的，因為我的能力是在人的軟弱上顯得完全。」所以，我更喜歡誇自己的軟弱，好叫基督的能力覆庇我。</a:t>
            </a:r>
          </a:p>
        </p:txBody>
      </p:sp>
    </p:spTree>
    <p:extLst>
      <p:ext uri="{BB962C8B-B14F-4D97-AF65-F5344CB8AC3E}">
        <p14:creationId xmlns:p14="http://schemas.microsoft.com/office/powerpoint/2010/main" val="3608542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就是撒旦的差役要攻擊我，免得我過於自高。 為這事，我三次求過主，叫這刺離開我。</a:t>
            </a:r>
          </a:p>
        </p:txBody>
      </p:sp>
    </p:spTree>
    <p:extLst>
      <p:ext uri="{BB962C8B-B14F-4D97-AF65-F5344CB8AC3E}">
        <p14:creationId xmlns:p14="http://schemas.microsoft.com/office/powerpoint/2010/main" val="144001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他對我說：「我的恩典夠你用的，因為我的能力是在人的軟弱上顯得完全。」</a:t>
            </a:r>
          </a:p>
        </p:txBody>
      </p:sp>
    </p:spTree>
    <p:extLst>
      <p:ext uri="{BB962C8B-B14F-4D97-AF65-F5344CB8AC3E}">
        <p14:creationId xmlns:p14="http://schemas.microsoft.com/office/powerpoint/2010/main" val="2708284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所以，我更喜歡誇自己的軟弱，好叫基督的能力覆庇我。</a:t>
            </a:r>
          </a:p>
        </p:txBody>
      </p:sp>
    </p:spTree>
    <p:extLst>
      <p:ext uri="{BB962C8B-B14F-4D97-AF65-F5344CB8AC3E}">
        <p14:creationId xmlns:p14="http://schemas.microsoft.com/office/powerpoint/2010/main" val="3643960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732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2 Corinthians 12:7-9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In order to keep me from becoming conceited, I was given a thorn in my flesh, </a:t>
            </a:r>
          </a:p>
          <a:p>
            <a:endParaRPr lang="en-US" altLang="zh-TW" sz="56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a messenger of Satan, to torment me. 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Three times I pleaded with the Lord to take it away from me.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But he said to me, “My grace is sufficient for you, for my power is made perfect in weakness.” Therefore I will boast all the more gladly about my weaknesses, so that Christ’s power may rest on me.</a:t>
            </a:r>
          </a:p>
        </p:txBody>
      </p:sp>
    </p:spTree>
    <p:extLst>
      <p:ext uri="{BB962C8B-B14F-4D97-AF65-F5344CB8AC3E}">
        <p14:creationId xmlns:p14="http://schemas.microsoft.com/office/powerpoint/2010/main" val="7163981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a messenger of Satan, to torment me. 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Three times I pleaded with the Lord to take it away from me.</a:t>
            </a:r>
            <a:r>
              <a:rPr lang="zh-TW" altLang="en-US" sz="56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81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2132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Jeremiah 18:1-4</a:t>
            </a:r>
          </a:p>
          <a:p>
            <a:endParaRPr lang="en-US" altLang="zh-TW" sz="2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This is the word that came to Jeremiah from the Lord: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“Go down to the potter’s house, and there I will give you my message.” 3 So I went down to the potter’s house, and I saw him working at the wheel. 4 But the pot he was shaping from the clay was marred in his hands; 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5214767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But he said to me, “My grace is sufficient for you, for my power is made perfect in weakness.”</a:t>
            </a:r>
          </a:p>
        </p:txBody>
      </p:sp>
    </p:spTree>
    <p:extLst>
      <p:ext uri="{BB962C8B-B14F-4D97-AF65-F5344CB8AC3E}">
        <p14:creationId xmlns:p14="http://schemas.microsoft.com/office/powerpoint/2010/main" val="3050501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Therefore I will boast all the more gladly about my weaknesses, so that Christ’s power may rest on me.</a:t>
            </a:r>
          </a:p>
        </p:txBody>
      </p:sp>
    </p:spTree>
    <p:extLst>
      <p:ext uri="{BB962C8B-B14F-4D97-AF65-F5344CB8AC3E}">
        <p14:creationId xmlns:p14="http://schemas.microsoft.com/office/powerpoint/2010/main" val="2407568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對他人的同情與鼓勵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被治癒的人最可以治愈他人。</a:t>
            </a:r>
          </a:p>
        </p:txBody>
      </p:sp>
    </p:spTree>
    <p:extLst>
      <p:ext uri="{BB962C8B-B14F-4D97-AF65-F5344CB8AC3E}">
        <p14:creationId xmlns:p14="http://schemas.microsoft.com/office/powerpoint/2010/main" val="3193293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Compassion &amp; encouragement to others – Healed people can best heal people.</a:t>
            </a:r>
          </a:p>
        </p:txBody>
      </p:sp>
    </p:spTree>
    <p:extLst>
      <p:ext uri="{BB962C8B-B14F-4D97-AF65-F5344CB8AC3E}">
        <p14:creationId xmlns:p14="http://schemas.microsoft.com/office/powerpoint/2010/main" val="3642004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無家可歸者和一隻狗的故事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…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 story of the homeless and the dog…</a:t>
            </a:r>
          </a:p>
        </p:txBody>
      </p:sp>
    </p:spTree>
    <p:extLst>
      <p:ext uri="{BB962C8B-B14F-4D97-AF65-F5344CB8AC3E}">
        <p14:creationId xmlns:p14="http://schemas.microsoft.com/office/powerpoint/2010/main" val="2771542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謙卑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我們可以看清我們真正的自己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我們是需要神的不完美的人</a:t>
            </a:r>
          </a:p>
        </p:txBody>
      </p:sp>
    </p:spTree>
    <p:extLst>
      <p:ext uri="{BB962C8B-B14F-4D97-AF65-F5344CB8AC3E}">
        <p14:creationId xmlns:p14="http://schemas.microsoft.com/office/powerpoint/2010/main" val="597258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Humility – We see ourselves as who we really are – imperfect beings who need God</a:t>
            </a:r>
          </a:p>
        </p:txBody>
      </p:sp>
    </p:spTree>
    <p:extLst>
      <p:ext uri="{BB962C8B-B14F-4D97-AF65-F5344CB8AC3E}">
        <p14:creationId xmlns:p14="http://schemas.microsoft.com/office/powerpoint/2010/main" val="2360301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哥林多前書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1:28-29</a:t>
            </a:r>
          </a:p>
          <a:p>
            <a:endParaRPr lang="en-US" altLang="zh-TW" sz="3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神也揀選了世上卑賤的、被人厭惡的以及那無有的，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為要廢掉那有的，使一切有血氣的，在神面前一個也不能自誇。 </a:t>
            </a:r>
          </a:p>
        </p:txBody>
      </p:sp>
    </p:spTree>
    <p:extLst>
      <p:ext uri="{BB962C8B-B14F-4D97-AF65-F5344CB8AC3E}">
        <p14:creationId xmlns:p14="http://schemas.microsoft.com/office/powerpoint/2010/main" val="28499666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為要廢掉那有的，使一切有血氣的，在神面前一個也不能自誇。 </a:t>
            </a:r>
          </a:p>
        </p:txBody>
      </p:sp>
    </p:spTree>
    <p:extLst>
      <p:ext uri="{BB962C8B-B14F-4D97-AF65-F5344CB8AC3E}">
        <p14:creationId xmlns:p14="http://schemas.microsoft.com/office/powerpoint/2010/main" val="1170382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1 Corinthians 1:28-29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God chose the lowly things of this world and the despised things --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the things that are not -to nullify the things that are, so that no one may boast before him.</a:t>
            </a:r>
          </a:p>
        </p:txBody>
      </p:sp>
    </p:spTree>
    <p:extLst>
      <p:ext uri="{BB962C8B-B14F-4D97-AF65-F5344CB8AC3E}">
        <p14:creationId xmlns:p14="http://schemas.microsoft.com/office/powerpoint/2010/main" val="155797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“Go down to the potter’s house, and there I will give you my message.” 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I went down to the potter’s house, and I saw him working at the wheel. 4 But the pot he was shaping from the clay was marred in his hands; 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28177068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and the things that are not -- to nullify the things that are, so that no one may boast before him.</a:t>
            </a:r>
          </a:p>
        </p:txBody>
      </p:sp>
    </p:spTree>
    <p:extLst>
      <p:ext uri="{BB962C8B-B14F-4D97-AF65-F5344CB8AC3E}">
        <p14:creationId xmlns:p14="http://schemas.microsoft.com/office/powerpoint/2010/main" val="3189033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什麼可以幫助我們獲得這些易處呢？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3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What can help us get those benefits?</a:t>
            </a:r>
          </a:p>
        </p:txBody>
      </p:sp>
    </p:spTree>
    <p:extLst>
      <p:ext uri="{BB962C8B-B14F-4D97-AF65-F5344CB8AC3E}">
        <p14:creationId xmlns:p14="http://schemas.microsoft.com/office/powerpoint/2010/main" val="1865798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17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正確的視角：從神的角度看事物的真實面貌</a:t>
            </a:r>
          </a:p>
        </p:txBody>
      </p:sp>
    </p:spTree>
    <p:extLst>
      <p:ext uri="{BB962C8B-B14F-4D97-AF65-F5344CB8AC3E}">
        <p14:creationId xmlns:p14="http://schemas.microsoft.com/office/powerpoint/2010/main" val="3738069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Right Perspective: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See things as they really are – from God’s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650625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塵世生活只是一個考驗和訓練的場所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Our earthly life is only a test and a training ground</a:t>
            </a:r>
          </a:p>
        </p:txBody>
      </p:sp>
    </p:spTree>
    <p:extLst>
      <p:ext uri="{BB962C8B-B14F-4D97-AF65-F5344CB8AC3E}">
        <p14:creationId xmlns:p14="http://schemas.microsoft.com/office/powerpoint/2010/main" val="2294048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耶和華的話臨到耶利米說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「你起來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下到窯匠的家裡去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我在那裡要使你聽我的話。」 </a:t>
            </a:r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</a:t>
            </a:r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去，正遇他轉輪做器皿。 窯匠用泥做的器皿在他手中做壞了，他又用這泥另做別的器皿。窯匠看怎樣好，就怎樣做。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122646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 窯匠用泥做的器皿在他手中做壞了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他又用這泥另做別的器皿。窯匠看怎樣好，就怎樣做。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3552250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560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Jeremiah 18:1-4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This is the word that came to Jeremiah from the Lord: “Go down to the potter’s house, and there </a:t>
            </a:r>
          </a:p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 will give you my message.”  So I went down to the potter’s house, and I saw him working at the wheel.  But the pot he was shaping from the clay was marred in his hands;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16122545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I will give you my message.”  So I went down to the potter’s house, and I saw him working at the wheel.  But the pot he was</a:t>
            </a:r>
          </a:p>
        </p:txBody>
      </p:sp>
    </p:spTree>
    <p:extLst>
      <p:ext uri="{BB962C8B-B14F-4D97-AF65-F5344CB8AC3E}">
        <p14:creationId xmlns:p14="http://schemas.microsoft.com/office/powerpoint/2010/main" val="40347849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b="1" kern="1000" spc="-38" dirty="0">
                <a:ea typeface="Microsoft JhengHei" panose="020B0604030504040204" pitchFamily="34" charset="-120"/>
              </a:rPr>
              <a:t>shaping from the clay was marred in his hands; 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417538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I went down to the potter’s house, and I saw him working at the wheel. </a:t>
            </a:r>
          </a:p>
        </p:txBody>
      </p:sp>
    </p:spTree>
    <p:extLst>
      <p:ext uri="{BB962C8B-B14F-4D97-AF65-F5344CB8AC3E}">
        <p14:creationId xmlns:p14="http://schemas.microsoft.com/office/powerpoint/2010/main" val="596627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地上的生命是虛幻的和短暫的。 來世是真實而永恆的。</a:t>
            </a:r>
          </a:p>
        </p:txBody>
      </p:sp>
    </p:spTree>
    <p:extLst>
      <p:ext uri="{BB962C8B-B14F-4D97-AF65-F5344CB8AC3E}">
        <p14:creationId xmlns:p14="http://schemas.microsoft.com/office/powerpoint/2010/main" val="25830138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Earthly life is illusionary and temporary.  Afterlife is real and eternal.</a:t>
            </a:r>
          </a:p>
        </p:txBody>
      </p:sp>
    </p:spTree>
    <p:extLst>
      <p:ext uri="{BB962C8B-B14F-4D97-AF65-F5344CB8AC3E}">
        <p14:creationId xmlns:p14="http://schemas.microsoft.com/office/powerpoint/2010/main" val="1856280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哥林多後書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4:16-17</a:t>
            </a:r>
          </a:p>
          <a:p>
            <a:endParaRPr lang="en-US" altLang="zh-TW" sz="3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所以我們不喪膽，外體雖然毀壞，內心卻一天新似一天。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我們這至暫至輕的苦楚，要為我們成就極重無比、永遠的榮耀。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45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我們這至暫至輕的苦楚，要為我們成就極重無比、永遠的榮耀。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22824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2 Corinthians 4:16-17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Therefore we do not lose heart. Though outwardly we are wasting away, yet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inwardly we are being renewed day by day. For our light and momentary troubles are achieving for us an eternal glory that far outweighs them all.</a:t>
            </a:r>
          </a:p>
        </p:txBody>
      </p:sp>
    </p:spTree>
    <p:extLst>
      <p:ext uri="{BB962C8B-B14F-4D97-AF65-F5344CB8AC3E}">
        <p14:creationId xmlns:p14="http://schemas.microsoft.com/office/powerpoint/2010/main" val="2439798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inwardly we are being renewed day by day. For our light and momentary troubles are</a:t>
            </a:r>
          </a:p>
        </p:txBody>
      </p:sp>
    </p:spTree>
    <p:extLst>
      <p:ext uri="{BB962C8B-B14F-4D97-AF65-F5344CB8AC3E}">
        <p14:creationId xmlns:p14="http://schemas.microsoft.com/office/powerpoint/2010/main" val="4169774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achieving for us an eternal glory that far outweighs them all.</a:t>
            </a:r>
          </a:p>
        </p:txBody>
      </p:sp>
    </p:spTree>
    <p:extLst>
      <p:ext uri="{BB962C8B-B14F-4D97-AF65-F5344CB8AC3E}">
        <p14:creationId xmlns:p14="http://schemas.microsoft.com/office/powerpoint/2010/main" val="25214619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正確的態度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要以喜樂及希望來面對這些事情，而不是以生氣或悲傷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244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Right Attitude – Face these with joy and hope, not anger or sadness</a:t>
            </a:r>
            <a:endParaRPr lang="zh-TW" altLang="en-US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66561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知足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對自己擁有的東西感到滿足，且不要嫉妒他人</a:t>
            </a:r>
          </a:p>
        </p:txBody>
      </p:sp>
    </p:spTree>
    <p:extLst>
      <p:ext uri="{BB962C8B-B14F-4D97-AF65-F5344CB8AC3E}">
        <p14:creationId xmlns:p14="http://schemas.microsoft.com/office/powerpoint/2010/main" val="3259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90500" y="0"/>
            <a:ext cx="66675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But the pot he was shaping from the clay was marred in his hands; 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so the potter formed it into another pot, shaping it as seemed best to him.</a:t>
            </a:r>
          </a:p>
        </p:txBody>
      </p:sp>
    </p:spTree>
    <p:extLst>
      <p:ext uri="{BB962C8B-B14F-4D97-AF65-F5344CB8AC3E}">
        <p14:creationId xmlns:p14="http://schemas.microsoft.com/office/powerpoint/2010/main" val="25740209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Contentment – Be happy with what you have and not be envious of others</a:t>
            </a:r>
          </a:p>
        </p:txBody>
      </p:sp>
    </p:spTree>
    <p:extLst>
      <p:ext uri="{BB962C8B-B14F-4D97-AF65-F5344CB8AC3E}">
        <p14:creationId xmlns:p14="http://schemas.microsoft.com/office/powerpoint/2010/main" val="15327913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763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腓立比書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4:10-13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我靠主大大地喜樂，因為你們思念我的心如今又發生；你們向來就思念我，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只是沒得機會。 我並不是因缺乏說這話，我無論在什麼景況都可以知足，這是我已經學會了。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我知道怎樣處卑賤，也知道怎樣處豐富，或飽足或飢餓，或有餘或缺乏，隨事隨在，我都得了祕訣。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1235300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只是沒得機會。 我並不是因缺乏說這話，我無論在什麼景況都可以知足，這是我已經學會了。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我知道怎樣處卑賤，也知道怎樣處豐富，或飽足或飢餓，或有餘或缺乏，隨事隨在，我都得了祕訣。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10798266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也知道怎樣處豐富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或飽足或飢餓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或有餘或缺乏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隨事隨在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我都得了祕訣。</a:t>
            </a:r>
          </a:p>
        </p:txBody>
      </p:sp>
    </p:spTree>
    <p:extLst>
      <p:ext uri="{BB962C8B-B14F-4D97-AF65-F5344CB8AC3E}">
        <p14:creationId xmlns:p14="http://schemas.microsoft.com/office/powerpoint/2010/main" val="21060150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2066386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2779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Philippians 4:10-13</a:t>
            </a: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rejoiced greatly in the Lord that at last you renewed your concern for me. </a:t>
            </a:r>
          </a:p>
          <a:p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Indeed, you were concerned, but you had no opportunity to show it. 11 I am not saying this because I am in need, for I have learned to be content whatever the circumstances. 12 I know what it is to be in need, and I know what it is to have plenty. I have learned the secret of being content in any and every situation, whether well fed or hungry, whether living in plenty or in want. I can do all this through him who gives me strength.</a:t>
            </a:r>
          </a:p>
        </p:txBody>
      </p:sp>
    </p:spTree>
    <p:extLst>
      <p:ext uri="{BB962C8B-B14F-4D97-AF65-F5344CB8AC3E}">
        <p14:creationId xmlns:p14="http://schemas.microsoft.com/office/powerpoint/2010/main" val="2600100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Indeed, you were concerned, but you had no opportunity to show it.  I am not saying this because</a:t>
            </a:r>
          </a:p>
        </p:txBody>
      </p:sp>
    </p:spTree>
    <p:extLst>
      <p:ext uri="{BB962C8B-B14F-4D97-AF65-F5344CB8AC3E}">
        <p14:creationId xmlns:p14="http://schemas.microsoft.com/office/powerpoint/2010/main" val="30660124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I am in need, for I have learned to be content whatever the circumstances.  I know what it is to</a:t>
            </a:r>
          </a:p>
        </p:txBody>
      </p:sp>
    </p:spTree>
    <p:extLst>
      <p:ext uri="{BB962C8B-B14F-4D97-AF65-F5344CB8AC3E}">
        <p14:creationId xmlns:p14="http://schemas.microsoft.com/office/powerpoint/2010/main" val="6127226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be in need, and I know what it is to have plenty. I have learned the secret of being content in</a:t>
            </a:r>
          </a:p>
        </p:txBody>
      </p:sp>
    </p:spTree>
    <p:extLst>
      <p:ext uri="{BB962C8B-B14F-4D97-AF65-F5344CB8AC3E}">
        <p14:creationId xmlns:p14="http://schemas.microsoft.com/office/powerpoint/2010/main" val="37597431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any and every situation, whether well fed or hungry, whether living in plenty or in want. </a:t>
            </a:r>
          </a:p>
        </p:txBody>
      </p:sp>
    </p:spTree>
    <p:extLst>
      <p:ext uri="{BB962C8B-B14F-4D97-AF65-F5344CB8AC3E}">
        <p14:creationId xmlns:p14="http://schemas.microsoft.com/office/powerpoint/2010/main" val="350737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18259</TotalTime>
  <Words>3526</Words>
  <Application>Microsoft Office PowerPoint</Application>
  <PresentationFormat>Custom</PresentationFormat>
  <Paragraphs>306</Paragraphs>
  <Slides>110</Slides>
  <Notes>102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Microsoft JhengHei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1135</cp:revision>
  <cp:lastPrinted>2017-09-16T17:38:24Z</cp:lastPrinted>
  <dcterms:created xsi:type="dcterms:W3CDTF">2005-06-09T01:58:34Z</dcterms:created>
  <dcterms:modified xsi:type="dcterms:W3CDTF">2020-06-14T07:36:56Z</dcterms:modified>
</cp:coreProperties>
</file>