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97"/>
  </p:notesMasterIdLst>
  <p:handoutMasterIdLst>
    <p:handoutMasterId r:id="rId98"/>
  </p:handoutMasterIdLst>
  <p:sldIdLst>
    <p:sldId id="1198" r:id="rId2"/>
    <p:sldId id="1237" r:id="rId3"/>
    <p:sldId id="1876" r:id="rId4"/>
    <p:sldId id="1877" r:id="rId5"/>
    <p:sldId id="1878" r:id="rId6"/>
    <p:sldId id="1879" r:id="rId7"/>
    <p:sldId id="1871" r:id="rId8"/>
    <p:sldId id="1629" r:id="rId9"/>
    <p:sldId id="1816" r:id="rId10"/>
    <p:sldId id="1817" r:id="rId11"/>
    <p:sldId id="1617" r:id="rId12"/>
    <p:sldId id="1819" r:id="rId13"/>
    <p:sldId id="1820" r:id="rId14"/>
    <p:sldId id="1822" r:id="rId15"/>
    <p:sldId id="1823" r:id="rId16"/>
    <p:sldId id="1825" r:id="rId17"/>
    <p:sldId id="1827" r:id="rId18"/>
    <p:sldId id="1288" r:id="rId19"/>
    <p:sldId id="1430" r:id="rId20"/>
    <p:sldId id="1433" r:id="rId21"/>
    <p:sldId id="1436" r:id="rId22"/>
    <p:sldId id="1887" r:id="rId23"/>
    <p:sldId id="1439" r:id="rId24"/>
    <p:sldId id="1442" r:id="rId25"/>
    <p:sldId id="1889" r:id="rId26"/>
    <p:sldId id="1890" r:id="rId27"/>
    <p:sldId id="1445" r:id="rId28"/>
    <p:sldId id="1904" r:id="rId29"/>
    <p:sldId id="1446" r:id="rId30"/>
    <p:sldId id="1448" r:id="rId31"/>
    <p:sldId id="1906" r:id="rId32"/>
    <p:sldId id="1907" r:id="rId33"/>
    <p:sldId id="1905" r:id="rId34"/>
    <p:sldId id="1451" r:id="rId35"/>
    <p:sldId id="1453" r:id="rId36"/>
    <p:sldId id="1881" r:id="rId37"/>
    <p:sldId id="1454" r:id="rId38"/>
    <p:sldId id="1903" r:id="rId39"/>
    <p:sldId id="1457" r:id="rId40"/>
    <p:sldId id="1460" r:id="rId41"/>
    <p:sldId id="1463" r:id="rId42"/>
    <p:sldId id="1466" r:id="rId43"/>
    <p:sldId id="1469" r:id="rId44"/>
    <p:sldId id="1891" r:id="rId45"/>
    <p:sldId id="1892" r:id="rId46"/>
    <p:sldId id="1894" r:id="rId47"/>
    <p:sldId id="1472" r:id="rId48"/>
    <p:sldId id="1478" r:id="rId49"/>
    <p:sldId id="1479" r:id="rId50"/>
    <p:sldId id="1481" r:id="rId51"/>
    <p:sldId id="1484" r:id="rId52"/>
    <p:sldId id="1485" r:id="rId53"/>
    <p:sldId id="1487" r:id="rId54"/>
    <p:sldId id="1489" r:id="rId55"/>
    <p:sldId id="1493" r:id="rId56"/>
    <p:sldId id="1496" r:id="rId57"/>
    <p:sldId id="1499" r:id="rId58"/>
    <p:sldId id="1895" r:id="rId59"/>
    <p:sldId id="1902" r:id="rId60"/>
    <p:sldId id="1502" r:id="rId61"/>
    <p:sldId id="1505" r:id="rId62"/>
    <p:sldId id="1508" r:id="rId63"/>
    <p:sldId id="1511" r:id="rId64"/>
    <p:sldId id="1514" r:id="rId65"/>
    <p:sldId id="1523" r:id="rId66"/>
    <p:sldId id="1520" r:id="rId67"/>
    <p:sldId id="1884" r:id="rId68"/>
    <p:sldId id="1529" r:id="rId69"/>
    <p:sldId id="1532" r:id="rId70"/>
    <p:sldId id="1533" r:id="rId71"/>
    <p:sldId id="1536" r:id="rId72"/>
    <p:sldId id="1885" r:id="rId73"/>
    <p:sldId id="1535" r:id="rId74"/>
    <p:sldId id="1538" r:id="rId75"/>
    <p:sldId id="1541" r:id="rId76"/>
    <p:sldId id="1544" r:id="rId77"/>
    <p:sldId id="1547" r:id="rId78"/>
    <p:sldId id="1549" r:id="rId79"/>
    <p:sldId id="1553" r:id="rId80"/>
    <p:sldId id="1556" r:id="rId81"/>
    <p:sldId id="1896" r:id="rId82"/>
    <p:sldId id="1559" r:id="rId83"/>
    <p:sldId id="1562" r:id="rId84"/>
    <p:sldId id="1897" r:id="rId85"/>
    <p:sldId id="1565" r:id="rId86"/>
    <p:sldId id="1568" r:id="rId87"/>
    <p:sldId id="1571" r:id="rId88"/>
    <p:sldId id="1574" r:id="rId89"/>
    <p:sldId id="1577" r:id="rId90"/>
    <p:sldId id="1580" r:id="rId91"/>
    <p:sldId id="1899" r:id="rId92"/>
    <p:sldId id="1900" r:id="rId93"/>
    <p:sldId id="1583" r:id="rId94"/>
    <p:sldId id="1901" r:id="rId95"/>
    <p:sldId id="1908" r:id="rId96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198"/>
            <p14:sldId id="1237"/>
            <p14:sldId id="1876"/>
            <p14:sldId id="1877"/>
            <p14:sldId id="1878"/>
            <p14:sldId id="1879"/>
          </p14:sldIdLst>
        </p14:section>
        <p14:section name="Sermon" id="{9DD274D4-3373-40D3-8882-DED17E52A457}">
          <p14:sldIdLst>
            <p14:sldId id="1871"/>
            <p14:sldId id="1629"/>
            <p14:sldId id="1816"/>
            <p14:sldId id="1817"/>
            <p14:sldId id="1617"/>
            <p14:sldId id="1819"/>
            <p14:sldId id="1820"/>
            <p14:sldId id="1822"/>
            <p14:sldId id="1823"/>
            <p14:sldId id="1825"/>
            <p14:sldId id="1827"/>
            <p14:sldId id="1288"/>
            <p14:sldId id="1430"/>
            <p14:sldId id="1433"/>
            <p14:sldId id="1436"/>
            <p14:sldId id="1887"/>
            <p14:sldId id="1439"/>
            <p14:sldId id="1442"/>
            <p14:sldId id="1889"/>
            <p14:sldId id="1890"/>
            <p14:sldId id="1445"/>
            <p14:sldId id="1904"/>
            <p14:sldId id="1446"/>
            <p14:sldId id="1448"/>
            <p14:sldId id="1906"/>
            <p14:sldId id="1907"/>
            <p14:sldId id="1905"/>
            <p14:sldId id="1451"/>
            <p14:sldId id="1453"/>
            <p14:sldId id="1881"/>
            <p14:sldId id="1454"/>
            <p14:sldId id="1903"/>
            <p14:sldId id="1457"/>
            <p14:sldId id="1460"/>
            <p14:sldId id="1463"/>
            <p14:sldId id="1466"/>
            <p14:sldId id="1469"/>
            <p14:sldId id="1891"/>
            <p14:sldId id="1892"/>
            <p14:sldId id="1894"/>
            <p14:sldId id="1472"/>
            <p14:sldId id="1478"/>
            <p14:sldId id="1479"/>
            <p14:sldId id="1481"/>
            <p14:sldId id="1484"/>
            <p14:sldId id="1485"/>
            <p14:sldId id="1487"/>
            <p14:sldId id="1489"/>
            <p14:sldId id="1493"/>
            <p14:sldId id="1496"/>
            <p14:sldId id="1499"/>
            <p14:sldId id="1895"/>
            <p14:sldId id="1902"/>
            <p14:sldId id="1502"/>
            <p14:sldId id="1505"/>
            <p14:sldId id="1508"/>
            <p14:sldId id="1511"/>
            <p14:sldId id="1514"/>
            <p14:sldId id="1523"/>
            <p14:sldId id="1520"/>
            <p14:sldId id="1884"/>
            <p14:sldId id="1529"/>
            <p14:sldId id="1532"/>
            <p14:sldId id="1533"/>
            <p14:sldId id="1536"/>
            <p14:sldId id="1885"/>
            <p14:sldId id="1535"/>
            <p14:sldId id="1538"/>
            <p14:sldId id="1541"/>
            <p14:sldId id="1544"/>
            <p14:sldId id="1547"/>
            <p14:sldId id="1549"/>
            <p14:sldId id="1553"/>
            <p14:sldId id="1556"/>
            <p14:sldId id="1896"/>
            <p14:sldId id="1559"/>
            <p14:sldId id="1562"/>
            <p14:sldId id="1897"/>
            <p14:sldId id="1565"/>
            <p14:sldId id="1568"/>
            <p14:sldId id="1571"/>
            <p14:sldId id="1574"/>
            <p14:sldId id="1577"/>
            <p14:sldId id="1580"/>
            <p14:sldId id="1899"/>
            <p14:sldId id="1900"/>
            <p14:sldId id="1583"/>
            <p14:sldId id="1901"/>
            <p14:sldId id="19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B8B26-F7B4-46BB-9B20-02B3F6F6E588}" v="13" dt="2020-10-30T06:22:52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249" autoAdjust="0"/>
  </p:normalViewPr>
  <p:slideViewPr>
    <p:cSldViewPr>
      <p:cViewPr varScale="1">
        <p:scale>
          <a:sx n="95" d="100"/>
          <a:sy n="95" d="100"/>
        </p:scale>
        <p:origin x="1170" y="96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-949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10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E6DB8B26-F7B4-46BB-9B20-02B3F6F6E588}"/>
    <pc:docChg chg="undo custSel addSld modSld modSection">
      <pc:chgData name="George Huang" userId="7522906efeb502a4" providerId="LiveId" clId="{E6DB8B26-F7B4-46BB-9B20-02B3F6F6E588}" dt="2020-10-31T05:33:56.531" v="691" actId="20577"/>
      <pc:docMkLst>
        <pc:docMk/>
      </pc:docMkLst>
      <pc:sldChg chg="modSp mod">
        <pc:chgData name="George Huang" userId="7522906efeb502a4" providerId="LiveId" clId="{E6DB8B26-F7B4-46BB-9B20-02B3F6F6E588}" dt="2020-10-30T06:15:39.998" v="516" actId="1076"/>
        <pc:sldMkLst>
          <pc:docMk/>
          <pc:sldMk cId="967871135" sldId="1237"/>
        </pc:sldMkLst>
        <pc:spChg chg="mod">
          <ac:chgData name="George Huang" userId="7522906efeb502a4" providerId="LiveId" clId="{E6DB8B26-F7B4-46BB-9B20-02B3F6F6E588}" dt="2020-10-30T06:15:39.998" v="516" actId="1076"/>
          <ac:spMkLst>
            <pc:docMk/>
            <pc:sldMk cId="967871135" sldId="1237"/>
            <ac:spMk id="3" creationId="{F4B40FC0-1034-4F8C-9479-DDC1CFF72580}"/>
          </ac:spMkLst>
        </pc:spChg>
      </pc:sldChg>
      <pc:sldChg chg="modSp mod">
        <pc:chgData name="George Huang" userId="7522906efeb502a4" providerId="LiveId" clId="{E6DB8B26-F7B4-46BB-9B20-02B3F6F6E588}" dt="2020-10-28T05:36:22.669" v="141" actId="6549"/>
        <pc:sldMkLst>
          <pc:docMk/>
          <pc:sldMk cId="2743187548" sldId="1288"/>
        </pc:sldMkLst>
        <pc:spChg chg="mod">
          <ac:chgData name="George Huang" userId="7522906efeb502a4" providerId="LiveId" clId="{E6DB8B26-F7B4-46BB-9B20-02B3F6F6E588}" dt="2020-10-28T05:36:22.669" v="141" actId="6549"/>
          <ac:spMkLst>
            <pc:docMk/>
            <pc:sldMk cId="2743187548" sldId="1288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3:21.343" v="680" actId="20577"/>
        <pc:sldMkLst>
          <pc:docMk/>
          <pc:sldMk cId="1333654886" sldId="1439"/>
        </pc:sldMkLst>
        <pc:spChg chg="mod">
          <ac:chgData name="George Huang" userId="7522906efeb502a4" providerId="LiveId" clId="{E6DB8B26-F7B4-46BB-9B20-02B3F6F6E588}" dt="2020-10-31T05:33:21.343" v="680" actId="20577"/>
          <ac:spMkLst>
            <pc:docMk/>
            <pc:sldMk cId="1333654886" sldId="1439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5:38:13.857" v="188" actId="20577"/>
        <pc:sldMkLst>
          <pc:docMk/>
          <pc:sldMk cId="983581877" sldId="1442"/>
        </pc:sldMkLst>
        <pc:spChg chg="mod">
          <ac:chgData name="George Huang" userId="7522906efeb502a4" providerId="LiveId" clId="{E6DB8B26-F7B4-46BB-9B20-02B3F6F6E588}" dt="2020-10-28T05:38:13.857" v="188" actId="20577"/>
          <ac:spMkLst>
            <pc:docMk/>
            <pc:sldMk cId="983581877" sldId="1442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5:47:33.944" v="281" actId="255"/>
        <pc:sldMkLst>
          <pc:docMk/>
          <pc:sldMk cId="2510587768" sldId="1445"/>
        </pc:sldMkLst>
        <pc:spChg chg="mod">
          <ac:chgData name="George Huang" userId="7522906efeb502a4" providerId="LiveId" clId="{E6DB8B26-F7B4-46BB-9B20-02B3F6F6E588}" dt="2020-10-28T05:47:33.944" v="281" actId="255"/>
          <ac:spMkLst>
            <pc:docMk/>
            <pc:sldMk cId="2510587768" sldId="1445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5:21:31.811" v="1" actId="20577"/>
        <pc:sldMkLst>
          <pc:docMk/>
          <pc:sldMk cId="2047570129" sldId="1446"/>
        </pc:sldMkLst>
        <pc:spChg chg="mod">
          <ac:chgData name="George Huang" userId="7522906efeb502a4" providerId="LiveId" clId="{E6DB8B26-F7B4-46BB-9B20-02B3F6F6E588}" dt="2020-10-28T05:21:31.811" v="1" actId="20577"/>
          <ac:spMkLst>
            <pc:docMk/>
            <pc:sldMk cId="2047570129" sldId="1446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5:49:24.553" v="300" actId="1076"/>
        <pc:sldMkLst>
          <pc:docMk/>
          <pc:sldMk cId="1501254074" sldId="1448"/>
        </pc:sldMkLst>
        <pc:spChg chg="mod">
          <ac:chgData name="George Huang" userId="7522906efeb502a4" providerId="LiveId" clId="{E6DB8B26-F7B4-46BB-9B20-02B3F6F6E588}" dt="2020-10-28T05:49:24.553" v="300" actId="1076"/>
          <ac:spMkLst>
            <pc:docMk/>
            <pc:sldMk cId="1501254074" sldId="1448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5:39:54.029" v="206" actId="20577"/>
        <pc:sldMkLst>
          <pc:docMk/>
          <pc:sldMk cId="547712213" sldId="1451"/>
        </pc:sldMkLst>
        <pc:spChg chg="mod">
          <ac:chgData name="George Huang" userId="7522906efeb502a4" providerId="LiveId" clId="{E6DB8B26-F7B4-46BB-9B20-02B3F6F6E588}" dt="2020-10-28T05:39:54.029" v="206" actId="20577"/>
          <ac:spMkLst>
            <pc:docMk/>
            <pc:sldMk cId="547712213" sldId="1451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2:07.057" v="528" actId="6549"/>
        <pc:sldMkLst>
          <pc:docMk/>
          <pc:sldMk cId="3897061129" sldId="1453"/>
        </pc:sldMkLst>
        <pc:spChg chg="mod">
          <ac:chgData name="George Huang" userId="7522906efeb502a4" providerId="LiveId" clId="{E6DB8B26-F7B4-46BB-9B20-02B3F6F6E588}" dt="2020-10-30T06:22:07.057" v="528" actId="6549"/>
          <ac:spMkLst>
            <pc:docMk/>
            <pc:sldMk cId="3897061129" sldId="1453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5:46:38.375" v="276"/>
        <pc:sldMkLst>
          <pc:docMk/>
          <pc:sldMk cId="102756401" sldId="1454"/>
        </pc:sldMkLst>
        <pc:spChg chg="mod">
          <ac:chgData name="George Huang" userId="7522906efeb502a4" providerId="LiveId" clId="{E6DB8B26-F7B4-46BB-9B20-02B3F6F6E588}" dt="2020-10-28T05:46:38.375" v="276"/>
          <ac:spMkLst>
            <pc:docMk/>
            <pc:sldMk cId="102756401" sldId="1454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3:37.963" v="687" actId="20577"/>
        <pc:sldMkLst>
          <pc:docMk/>
          <pc:sldMk cId="491760452" sldId="1466"/>
        </pc:sldMkLst>
        <pc:spChg chg="mod">
          <ac:chgData name="George Huang" userId="7522906efeb502a4" providerId="LiveId" clId="{E6DB8B26-F7B4-46BB-9B20-02B3F6F6E588}" dt="2020-10-31T05:33:37.963" v="687" actId="20577"/>
          <ac:spMkLst>
            <pc:docMk/>
            <pc:sldMk cId="491760452" sldId="1466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4:56.747" v="569" actId="20577"/>
        <pc:sldMkLst>
          <pc:docMk/>
          <pc:sldMk cId="2759184186" sldId="1478"/>
        </pc:sldMkLst>
        <pc:spChg chg="mod">
          <ac:chgData name="George Huang" userId="7522906efeb502a4" providerId="LiveId" clId="{E6DB8B26-F7B4-46BB-9B20-02B3F6F6E588}" dt="2020-10-30T06:24:56.747" v="569" actId="20577"/>
          <ac:spMkLst>
            <pc:docMk/>
            <pc:sldMk cId="2759184186" sldId="1478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5:14.765" v="573" actId="5793"/>
        <pc:sldMkLst>
          <pc:docMk/>
          <pc:sldMk cId="257278725" sldId="1479"/>
        </pc:sldMkLst>
        <pc:spChg chg="mod">
          <ac:chgData name="George Huang" userId="7522906efeb502a4" providerId="LiveId" clId="{E6DB8B26-F7B4-46BB-9B20-02B3F6F6E588}" dt="2020-10-30T06:25:14.765" v="573" actId="5793"/>
          <ac:spMkLst>
            <pc:docMk/>
            <pc:sldMk cId="257278725" sldId="1479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6:46.067" v="583" actId="20577"/>
        <pc:sldMkLst>
          <pc:docMk/>
          <pc:sldMk cId="2623052802" sldId="1489"/>
        </pc:sldMkLst>
        <pc:spChg chg="mod">
          <ac:chgData name="George Huang" userId="7522906efeb502a4" providerId="LiveId" clId="{E6DB8B26-F7B4-46BB-9B20-02B3F6F6E588}" dt="2020-10-30T06:26:46.067" v="583" actId="20577"/>
          <ac:spMkLst>
            <pc:docMk/>
            <pc:sldMk cId="2623052802" sldId="1489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1:12.654" v="438" actId="6549"/>
        <pc:sldMkLst>
          <pc:docMk/>
          <pc:sldMk cId="3980173959" sldId="1496"/>
        </pc:sldMkLst>
        <pc:spChg chg="mod">
          <ac:chgData name="George Huang" userId="7522906efeb502a4" providerId="LiveId" clId="{E6DB8B26-F7B4-46BB-9B20-02B3F6F6E588}" dt="2020-10-28T06:11:12.654" v="438" actId="6549"/>
          <ac:spMkLst>
            <pc:docMk/>
            <pc:sldMk cId="3980173959" sldId="1496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7:10.590" v="584" actId="20577"/>
        <pc:sldMkLst>
          <pc:docMk/>
          <pc:sldMk cId="918996182" sldId="1499"/>
        </pc:sldMkLst>
        <pc:spChg chg="mod">
          <ac:chgData name="George Huang" userId="7522906efeb502a4" providerId="LiveId" clId="{E6DB8B26-F7B4-46BB-9B20-02B3F6F6E588}" dt="2020-10-30T06:27:10.590" v="584" actId="20577"/>
          <ac:spMkLst>
            <pc:docMk/>
            <pc:sldMk cId="918996182" sldId="1499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8:06.703" v="604" actId="14100"/>
        <pc:sldMkLst>
          <pc:docMk/>
          <pc:sldMk cId="185641361" sldId="1502"/>
        </pc:sldMkLst>
        <pc:spChg chg="mod">
          <ac:chgData name="George Huang" userId="7522906efeb502a4" providerId="LiveId" clId="{E6DB8B26-F7B4-46BB-9B20-02B3F6F6E588}" dt="2020-10-30T06:28:06.703" v="604" actId="14100"/>
          <ac:spMkLst>
            <pc:docMk/>
            <pc:sldMk cId="185641361" sldId="1502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8:36.552" v="615" actId="20577"/>
        <pc:sldMkLst>
          <pc:docMk/>
          <pc:sldMk cId="111946766" sldId="1505"/>
        </pc:sldMkLst>
        <pc:spChg chg="mod">
          <ac:chgData name="George Huang" userId="7522906efeb502a4" providerId="LiveId" clId="{E6DB8B26-F7B4-46BB-9B20-02B3F6F6E588}" dt="2020-10-30T06:28:36.552" v="615" actId="20577"/>
          <ac:spMkLst>
            <pc:docMk/>
            <pc:sldMk cId="111946766" sldId="1505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3:04.261" v="448" actId="20577"/>
        <pc:sldMkLst>
          <pc:docMk/>
          <pc:sldMk cId="2711508082" sldId="1538"/>
        </pc:sldMkLst>
        <pc:spChg chg="mod">
          <ac:chgData name="George Huang" userId="7522906efeb502a4" providerId="LiveId" clId="{E6DB8B26-F7B4-46BB-9B20-02B3F6F6E588}" dt="2020-10-28T06:13:04.261" v="448" actId="20577"/>
          <ac:spMkLst>
            <pc:docMk/>
            <pc:sldMk cId="2711508082" sldId="1538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3:51.988" v="689" actId="20577"/>
        <pc:sldMkLst>
          <pc:docMk/>
          <pc:sldMk cId="1066592584" sldId="1549"/>
        </pc:sldMkLst>
        <pc:spChg chg="mod">
          <ac:chgData name="George Huang" userId="7522906efeb502a4" providerId="LiveId" clId="{E6DB8B26-F7B4-46BB-9B20-02B3F6F6E588}" dt="2020-10-31T05:33:51.988" v="689" actId="20577"/>
          <ac:spMkLst>
            <pc:docMk/>
            <pc:sldMk cId="1066592584" sldId="1549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3:56.531" v="691" actId="20577"/>
        <pc:sldMkLst>
          <pc:docMk/>
          <pc:sldMk cId="417025346" sldId="1559"/>
        </pc:sldMkLst>
        <pc:spChg chg="mod">
          <ac:chgData name="George Huang" userId="7522906efeb502a4" providerId="LiveId" clId="{E6DB8B26-F7B4-46BB-9B20-02B3F6F6E588}" dt="2020-10-31T05:33:56.531" v="691" actId="20577"/>
          <ac:spMkLst>
            <pc:docMk/>
            <pc:sldMk cId="417025346" sldId="1559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3:44.725" v="451" actId="20577"/>
        <pc:sldMkLst>
          <pc:docMk/>
          <pc:sldMk cId="3779170892" sldId="1562"/>
        </pc:sldMkLst>
        <pc:spChg chg="mod">
          <ac:chgData name="George Huang" userId="7522906efeb502a4" providerId="LiveId" clId="{E6DB8B26-F7B4-46BB-9B20-02B3F6F6E588}" dt="2020-10-28T06:13:44.725" v="451" actId="20577"/>
          <ac:spMkLst>
            <pc:docMk/>
            <pc:sldMk cId="3779170892" sldId="1562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4:11.102" v="461" actId="20577"/>
        <pc:sldMkLst>
          <pc:docMk/>
          <pc:sldMk cId="369269685" sldId="1571"/>
        </pc:sldMkLst>
        <pc:spChg chg="mod">
          <ac:chgData name="George Huang" userId="7522906efeb502a4" providerId="LiveId" clId="{E6DB8B26-F7B4-46BB-9B20-02B3F6F6E588}" dt="2020-10-28T06:14:11.102" v="461" actId="20577"/>
          <ac:spMkLst>
            <pc:docMk/>
            <pc:sldMk cId="369269685" sldId="1571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30:36.538" v="645" actId="14100"/>
        <pc:sldMkLst>
          <pc:docMk/>
          <pc:sldMk cId="2539117374" sldId="1574"/>
        </pc:sldMkLst>
        <pc:spChg chg="mod">
          <ac:chgData name="George Huang" userId="7522906efeb502a4" providerId="LiveId" clId="{E6DB8B26-F7B4-46BB-9B20-02B3F6F6E588}" dt="2020-10-30T06:30:36.538" v="645" actId="14100"/>
          <ac:spMkLst>
            <pc:docMk/>
            <pc:sldMk cId="2539117374" sldId="1574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30:48.474" v="651" actId="20577"/>
        <pc:sldMkLst>
          <pc:docMk/>
          <pc:sldMk cId="4085154240" sldId="1577"/>
        </pc:sldMkLst>
        <pc:spChg chg="mod">
          <ac:chgData name="George Huang" userId="7522906efeb502a4" providerId="LiveId" clId="{E6DB8B26-F7B4-46BB-9B20-02B3F6F6E588}" dt="2020-10-30T06:30:48.474" v="651" actId="20577"/>
          <ac:spMkLst>
            <pc:docMk/>
            <pc:sldMk cId="4085154240" sldId="1577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5:06.749" v="476" actId="20577"/>
        <pc:sldMkLst>
          <pc:docMk/>
          <pc:sldMk cId="552411462" sldId="1583"/>
        </pc:sldMkLst>
        <pc:spChg chg="mod">
          <ac:chgData name="George Huang" userId="7522906efeb502a4" providerId="LiveId" clId="{E6DB8B26-F7B4-46BB-9B20-02B3F6F6E588}" dt="2020-10-28T06:15:06.749" v="476" actId="20577"/>
          <ac:spMkLst>
            <pc:docMk/>
            <pc:sldMk cId="552411462" sldId="1583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07:35.551" v="380" actId="6549"/>
        <pc:sldMkLst>
          <pc:docMk/>
          <pc:sldMk cId="3734217784" sldId="1820"/>
        </pc:sldMkLst>
        <pc:spChg chg="mod">
          <ac:chgData name="George Huang" userId="7522906efeb502a4" providerId="LiveId" clId="{E6DB8B26-F7B4-46BB-9B20-02B3F6F6E588}" dt="2020-10-28T06:07:35.551" v="380" actId="6549"/>
          <ac:spMkLst>
            <pc:docMk/>
            <pc:sldMk cId="3734217784" sldId="1820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2:53.003" v="659" actId="20577"/>
        <pc:sldMkLst>
          <pc:docMk/>
          <pc:sldMk cId="4060942095" sldId="1823"/>
        </pc:sldMkLst>
        <pc:spChg chg="mod">
          <ac:chgData name="George Huang" userId="7522906efeb502a4" providerId="LiveId" clId="{E6DB8B26-F7B4-46BB-9B20-02B3F6F6E588}" dt="2020-10-31T05:32:53.003" v="659" actId="20577"/>
          <ac:spMkLst>
            <pc:docMk/>
            <pc:sldMk cId="4060942095" sldId="1823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2:56.909" v="661" actId="20577"/>
        <pc:sldMkLst>
          <pc:docMk/>
          <pc:sldMk cId="752558865" sldId="1825"/>
        </pc:sldMkLst>
        <pc:spChg chg="mod">
          <ac:chgData name="George Huang" userId="7522906efeb502a4" providerId="LiveId" clId="{E6DB8B26-F7B4-46BB-9B20-02B3F6F6E588}" dt="2020-10-31T05:32:56.909" v="661" actId="20577"/>
          <ac:spMkLst>
            <pc:docMk/>
            <pc:sldMk cId="752558865" sldId="1825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1T05:33:14.386" v="676" actId="20577"/>
        <pc:sldMkLst>
          <pc:docMk/>
          <pc:sldMk cId="2193823105" sldId="1827"/>
        </pc:sldMkLst>
        <pc:spChg chg="mod">
          <ac:chgData name="George Huang" userId="7522906efeb502a4" providerId="LiveId" clId="{E6DB8B26-F7B4-46BB-9B20-02B3F6F6E588}" dt="2020-10-31T05:33:14.386" v="676" actId="20577"/>
          <ac:spMkLst>
            <pc:docMk/>
            <pc:sldMk cId="2193823105" sldId="1827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06:26.886" v="320" actId="313"/>
        <pc:sldMkLst>
          <pc:docMk/>
          <pc:sldMk cId="1959521380" sldId="1879"/>
        </pc:sldMkLst>
        <pc:spChg chg="mod">
          <ac:chgData name="George Huang" userId="7522906efeb502a4" providerId="LiveId" clId="{E6DB8B26-F7B4-46BB-9B20-02B3F6F6E588}" dt="2020-10-28T06:06:26.886" v="320" actId="313"/>
          <ac:spMkLst>
            <pc:docMk/>
            <pc:sldMk cId="1959521380" sldId="1879"/>
            <ac:spMk id="3" creationId="{F4B40FC0-1034-4F8C-9479-DDC1CFF72580}"/>
          </ac:spMkLst>
        </pc:spChg>
      </pc:sldChg>
      <pc:sldChg chg="modSp mod">
        <pc:chgData name="George Huang" userId="7522906efeb502a4" providerId="LiveId" clId="{E6DB8B26-F7B4-46BB-9B20-02B3F6F6E588}" dt="2020-10-28T05:41:41.148" v="273" actId="20577"/>
        <pc:sldMkLst>
          <pc:docMk/>
          <pc:sldMk cId="1981938385" sldId="1881"/>
        </pc:sldMkLst>
        <pc:spChg chg="mod">
          <ac:chgData name="George Huang" userId="7522906efeb502a4" providerId="LiveId" clId="{E6DB8B26-F7B4-46BB-9B20-02B3F6F6E588}" dt="2020-10-28T05:41:41.148" v="273" actId="20577"/>
          <ac:spMkLst>
            <pc:docMk/>
            <pc:sldMk cId="1981938385" sldId="1881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30T06:29:08.393" v="629" actId="20577"/>
        <pc:sldMkLst>
          <pc:docMk/>
          <pc:sldMk cId="1829849790" sldId="1884"/>
        </pc:sldMkLst>
        <pc:spChg chg="mod">
          <ac:chgData name="George Huang" userId="7522906efeb502a4" providerId="LiveId" clId="{E6DB8B26-F7B4-46BB-9B20-02B3F6F6E588}" dt="2020-10-30T06:29:08.393" v="629" actId="20577"/>
          <ac:spMkLst>
            <pc:docMk/>
            <pc:sldMk cId="1829849790" sldId="1884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0:09.268" v="428" actId="313"/>
        <pc:sldMkLst>
          <pc:docMk/>
          <pc:sldMk cId="2232084311" sldId="1894"/>
        </pc:sldMkLst>
        <pc:spChg chg="mod">
          <ac:chgData name="George Huang" userId="7522906efeb502a4" providerId="LiveId" clId="{E6DB8B26-F7B4-46BB-9B20-02B3F6F6E588}" dt="2020-10-28T06:10:09.268" v="428" actId="313"/>
          <ac:spMkLst>
            <pc:docMk/>
            <pc:sldMk cId="2232084311" sldId="1894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4:02.575" v="460" actId="20577"/>
        <pc:sldMkLst>
          <pc:docMk/>
          <pc:sldMk cId="1904985628" sldId="1897"/>
        </pc:sldMkLst>
        <pc:spChg chg="mod">
          <ac:chgData name="George Huang" userId="7522906efeb502a4" providerId="LiveId" clId="{E6DB8B26-F7B4-46BB-9B20-02B3F6F6E588}" dt="2020-10-28T06:14:02.575" v="460" actId="20577"/>
          <ac:spMkLst>
            <pc:docMk/>
            <pc:sldMk cId="1904985628" sldId="1897"/>
            <ac:spMk id="3" creationId="{2342F707-955D-43C1-BADD-9089D2C87047}"/>
          </ac:spMkLst>
        </pc:spChg>
      </pc:sldChg>
      <pc:sldChg chg="modSp mod">
        <pc:chgData name="George Huang" userId="7522906efeb502a4" providerId="LiveId" clId="{E6DB8B26-F7B4-46BB-9B20-02B3F6F6E588}" dt="2020-10-28T06:14:59.428" v="474" actId="20577"/>
        <pc:sldMkLst>
          <pc:docMk/>
          <pc:sldMk cId="145452877" sldId="1901"/>
        </pc:sldMkLst>
        <pc:spChg chg="mod">
          <ac:chgData name="George Huang" userId="7522906efeb502a4" providerId="LiveId" clId="{E6DB8B26-F7B4-46BB-9B20-02B3F6F6E588}" dt="2020-10-28T06:14:59.428" v="474" actId="20577"/>
          <ac:spMkLst>
            <pc:docMk/>
            <pc:sldMk cId="145452877" sldId="1901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30T06:27:39.580" v="589" actId="1076"/>
        <pc:sldMkLst>
          <pc:docMk/>
          <pc:sldMk cId="574257191" sldId="1902"/>
        </pc:sldMkLst>
        <pc:spChg chg="mod">
          <ac:chgData name="George Huang" userId="7522906efeb502a4" providerId="LiveId" clId="{E6DB8B26-F7B4-46BB-9B20-02B3F6F6E588}" dt="2020-10-30T06:27:39.580" v="589" actId="1076"/>
          <ac:spMkLst>
            <pc:docMk/>
            <pc:sldMk cId="574257191" sldId="1902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31T05:33:28.533" v="683" actId="20577"/>
        <pc:sldMkLst>
          <pc:docMk/>
          <pc:sldMk cId="3756355099" sldId="1903"/>
        </pc:sldMkLst>
        <pc:spChg chg="mod">
          <ac:chgData name="George Huang" userId="7522906efeb502a4" providerId="LiveId" clId="{E6DB8B26-F7B4-46BB-9B20-02B3F6F6E588}" dt="2020-10-31T05:33:28.533" v="683" actId="20577"/>
          <ac:spMkLst>
            <pc:docMk/>
            <pc:sldMk cId="3756355099" sldId="1903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28T05:47:09.178" v="278" actId="20577"/>
        <pc:sldMkLst>
          <pc:docMk/>
          <pc:sldMk cId="4035370802" sldId="1904"/>
        </pc:sldMkLst>
        <pc:spChg chg="mod">
          <ac:chgData name="George Huang" userId="7522906efeb502a4" providerId="LiveId" clId="{E6DB8B26-F7B4-46BB-9B20-02B3F6F6E588}" dt="2020-10-28T05:47:09.178" v="278" actId="20577"/>
          <ac:spMkLst>
            <pc:docMk/>
            <pc:sldMk cId="4035370802" sldId="1904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28T06:09:10.830" v="424" actId="20577"/>
        <pc:sldMkLst>
          <pc:docMk/>
          <pc:sldMk cId="1757124163" sldId="1905"/>
        </pc:sldMkLst>
        <pc:spChg chg="mod">
          <ac:chgData name="George Huang" userId="7522906efeb502a4" providerId="LiveId" clId="{E6DB8B26-F7B4-46BB-9B20-02B3F6F6E588}" dt="2020-10-28T06:09:10.830" v="424" actId="20577"/>
          <ac:spMkLst>
            <pc:docMk/>
            <pc:sldMk cId="1757124163" sldId="1905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28T05:49:15.751" v="299" actId="1076"/>
        <pc:sldMkLst>
          <pc:docMk/>
          <pc:sldMk cId="928473346" sldId="1906"/>
        </pc:sldMkLst>
        <pc:spChg chg="mod">
          <ac:chgData name="George Huang" userId="7522906efeb502a4" providerId="LiveId" clId="{E6DB8B26-F7B4-46BB-9B20-02B3F6F6E588}" dt="2020-10-28T05:49:15.751" v="299" actId="1076"/>
          <ac:spMkLst>
            <pc:docMk/>
            <pc:sldMk cId="928473346" sldId="1906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28T05:49:11.366" v="298" actId="1076"/>
        <pc:sldMkLst>
          <pc:docMk/>
          <pc:sldMk cId="2707428420" sldId="1907"/>
        </pc:sldMkLst>
        <pc:spChg chg="mod">
          <ac:chgData name="George Huang" userId="7522906efeb502a4" providerId="LiveId" clId="{E6DB8B26-F7B4-46BB-9B20-02B3F6F6E588}" dt="2020-10-28T05:49:11.366" v="298" actId="1076"/>
          <ac:spMkLst>
            <pc:docMk/>
            <pc:sldMk cId="2707428420" sldId="1907"/>
            <ac:spMk id="3" creationId="{2342F707-955D-43C1-BADD-9089D2C87047}"/>
          </ac:spMkLst>
        </pc:spChg>
      </pc:sldChg>
      <pc:sldChg chg="modSp add mod">
        <pc:chgData name="George Huang" userId="7522906efeb502a4" providerId="LiveId" clId="{E6DB8B26-F7B4-46BB-9B20-02B3F6F6E588}" dt="2020-10-28T06:15:53.550" v="514" actId="1076"/>
        <pc:sldMkLst>
          <pc:docMk/>
          <pc:sldMk cId="3794709677" sldId="1908"/>
        </pc:sldMkLst>
        <pc:spChg chg="mod">
          <ac:chgData name="George Huang" userId="7522906efeb502a4" providerId="LiveId" clId="{E6DB8B26-F7B4-46BB-9B20-02B3F6F6E588}" dt="2020-10-28T06:15:53.550" v="514" actId="1076"/>
          <ac:spMkLst>
            <pc:docMk/>
            <pc:sldMk cId="3794709677" sldId="1908"/>
            <ac:spMk id="3" creationId="{2342F707-955D-43C1-BADD-9089D2C87047}"/>
          </ac:spMkLst>
        </pc:spChg>
      </pc:sldChg>
    </pc:docChg>
  </pc:docChgLst>
  <pc:docChgLst>
    <pc:chgData name="George Huang" userId="7522906efeb502a4" providerId="LiveId" clId="{79025C98-BF2B-479E-B971-C2DD9B5BBA6E}"/>
    <pc:docChg chg="undo custSel addSld delSld modSld modSection">
      <pc:chgData name="George Huang" userId="7522906efeb502a4" providerId="LiveId" clId="{79025C98-BF2B-479E-B971-C2DD9B5BBA6E}" dt="2020-06-26T14:55:24.411" v="123" actId="47"/>
      <pc:docMkLst>
        <pc:docMk/>
      </pc:docMkLst>
      <pc:sldChg chg="modSp mod">
        <pc:chgData name="George Huang" userId="7522906efeb502a4" providerId="LiveId" clId="{79025C98-BF2B-479E-B971-C2DD9B5BBA6E}" dt="2020-06-26T14:49:41.520" v="6" actId="255"/>
        <pc:sldMkLst>
          <pc:docMk/>
          <pc:sldMk cId="1808824990" sldId="1198"/>
        </pc:sldMkLst>
        <pc:spChg chg="mod">
          <ac:chgData name="George Huang" userId="7522906efeb502a4" providerId="LiveId" clId="{79025C98-BF2B-479E-B971-C2DD9B5BBA6E}" dt="2020-06-26T14:49:41.520" v="6" actId="255"/>
          <ac:spMkLst>
            <pc:docMk/>
            <pc:sldMk cId="1808824990" sldId="1198"/>
            <ac:spMk id="2" creationId="{EACD94E6-1080-4EB5-92AA-AACB419E980F}"/>
          </ac:spMkLst>
        </pc:spChg>
      </pc:sldChg>
      <pc:sldChg chg="modSp del mod">
        <pc:chgData name="George Huang" userId="7522906efeb502a4" providerId="LiveId" clId="{79025C98-BF2B-479E-B971-C2DD9B5BBA6E}" dt="2020-06-26T14:49:27.630" v="1" actId="47"/>
        <pc:sldMkLst>
          <pc:docMk/>
          <pc:sldMk cId="2354936113" sldId="1199"/>
        </pc:sldMkLst>
        <pc:spChg chg="mod">
          <ac:chgData name="George Huang" userId="7522906efeb502a4" providerId="LiveId" clId="{79025C98-BF2B-479E-B971-C2DD9B5BBA6E}" dt="2020-06-26T14:49:23.943" v="0" actId="21"/>
          <ac:spMkLst>
            <pc:docMk/>
            <pc:sldMk cId="2354936113" sldId="1199"/>
            <ac:spMk id="2" creationId="{EACD94E6-1080-4EB5-92AA-AACB419E980F}"/>
          </ac:spMkLst>
        </pc:spChg>
      </pc:sldChg>
      <pc:sldChg chg="del">
        <pc:chgData name="George Huang" userId="7522906efeb502a4" providerId="LiveId" clId="{79025C98-BF2B-479E-B971-C2DD9B5BBA6E}" dt="2020-06-26T14:49:47.754" v="7" actId="47"/>
        <pc:sldMkLst>
          <pc:docMk/>
          <pc:sldMk cId="501059938" sldId="1200"/>
        </pc:sldMkLst>
      </pc:sldChg>
      <pc:sldChg chg="del">
        <pc:chgData name="George Huang" userId="7522906efeb502a4" providerId="LiveId" clId="{79025C98-BF2B-479E-B971-C2DD9B5BBA6E}" dt="2020-06-26T14:50:52.050" v="26" actId="47"/>
        <pc:sldMkLst>
          <pc:docMk/>
          <pc:sldMk cId="298758671" sldId="1231"/>
        </pc:sldMkLst>
      </pc:sldChg>
      <pc:sldChg chg="del">
        <pc:chgData name="George Huang" userId="7522906efeb502a4" providerId="LiveId" clId="{79025C98-BF2B-479E-B971-C2DD9B5BBA6E}" dt="2020-06-26T14:50:54.143" v="27" actId="47"/>
        <pc:sldMkLst>
          <pc:docMk/>
          <pc:sldMk cId="526056514" sldId="1429"/>
        </pc:sldMkLst>
      </pc:sldChg>
      <pc:sldChg chg="del">
        <pc:chgData name="George Huang" userId="7522906efeb502a4" providerId="LiveId" clId="{79025C98-BF2B-479E-B971-C2DD9B5BBA6E}" dt="2020-06-26T14:50:55.768" v="28" actId="47"/>
        <pc:sldMkLst>
          <pc:docMk/>
          <pc:sldMk cId="2932260578" sldId="1432"/>
        </pc:sldMkLst>
      </pc:sldChg>
      <pc:sldChg chg="del">
        <pc:chgData name="George Huang" userId="7522906efeb502a4" providerId="LiveId" clId="{79025C98-BF2B-479E-B971-C2DD9B5BBA6E}" dt="2020-06-26T14:50:58.268" v="29" actId="47"/>
        <pc:sldMkLst>
          <pc:docMk/>
          <pc:sldMk cId="2509506755" sldId="1435"/>
        </pc:sldMkLst>
      </pc:sldChg>
      <pc:sldChg chg="del">
        <pc:chgData name="George Huang" userId="7522906efeb502a4" providerId="LiveId" clId="{79025C98-BF2B-479E-B971-C2DD9B5BBA6E}" dt="2020-06-26T14:51:04.627" v="31" actId="47"/>
        <pc:sldMkLst>
          <pc:docMk/>
          <pc:sldMk cId="3129941569" sldId="1438"/>
        </pc:sldMkLst>
      </pc:sldChg>
      <pc:sldChg chg="del">
        <pc:chgData name="George Huang" userId="7522906efeb502a4" providerId="LiveId" clId="{79025C98-BF2B-479E-B971-C2DD9B5BBA6E}" dt="2020-06-26T14:51:05.877" v="32" actId="47"/>
        <pc:sldMkLst>
          <pc:docMk/>
          <pc:sldMk cId="1236974307" sldId="1441"/>
        </pc:sldMkLst>
      </pc:sldChg>
      <pc:sldChg chg="del">
        <pc:chgData name="George Huang" userId="7522906efeb502a4" providerId="LiveId" clId="{79025C98-BF2B-479E-B971-C2DD9B5BBA6E}" dt="2020-06-26T14:51:09.596" v="34" actId="47"/>
        <pc:sldMkLst>
          <pc:docMk/>
          <pc:sldMk cId="159175957" sldId="1444"/>
        </pc:sldMkLst>
      </pc:sldChg>
      <pc:sldChg chg="modSp mod">
        <pc:chgData name="George Huang" userId="7522906efeb502a4" providerId="LiveId" clId="{79025C98-BF2B-479E-B971-C2DD9B5BBA6E}" dt="2020-06-26T14:51:16.955" v="36" actId="6549"/>
        <pc:sldMkLst>
          <pc:docMk/>
          <pc:sldMk cId="2047570129" sldId="1446"/>
        </pc:sldMkLst>
        <pc:spChg chg="mod">
          <ac:chgData name="George Huang" userId="7522906efeb502a4" providerId="LiveId" clId="{79025C98-BF2B-479E-B971-C2DD9B5BBA6E}" dt="2020-06-26T14:51:16.955" v="36" actId="6549"/>
          <ac:spMkLst>
            <pc:docMk/>
            <pc:sldMk cId="2047570129" sldId="1446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1:20.768" v="37" actId="47"/>
        <pc:sldMkLst>
          <pc:docMk/>
          <pc:sldMk cId="909099534" sldId="1447"/>
        </pc:sldMkLst>
      </pc:sldChg>
      <pc:sldChg chg="del">
        <pc:chgData name="George Huang" userId="7522906efeb502a4" providerId="LiveId" clId="{79025C98-BF2B-479E-B971-C2DD9B5BBA6E}" dt="2020-06-26T14:51:23.111" v="38" actId="47"/>
        <pc:sldMkLst>
          <pc:docMk/>
          <pc:sldMk cId="1792454269" sldId="1450"/>
        </pc:sldMkLst>
      </pc:sldChg>
      <pc:sldChg chg="modSp mod">
        <pc:chgData name="George Huang" userId="7522906efeb502a4" providerId="LiveId" clId="{79025C98-BF2B-479E-B971-C2DD9B5BBA6E}" dt="2020-06-26T14:51:28.221" v="39" actId="6549"/>
        <pc:sldMkLst>
          <pc:docMk/>
          <pc:sldMk cId="3897061129" sldId="1453"/>
        </pc:sldMkLst>
        <pc:spChg chg="mod">
          <ac:chgData name="George Huang" userId="7522906efeb502a4" providerId="LiveId" clId="{79025C98-BF2B-479E-B971-C2DD9B5BBA6E}" dt="2020-06-26T14:51:28.221" v="39" actId="6549"/>
          <ac:spMkLst>
            <pc:docMk/>
            <pc:sldMk cId="3897061129" sldId="1453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1:51.111" v="44" actId="47"/>
        <pc:sldMkLst>
          <pc:docMk/>
          <pc:sldMk cId="1193637135" sldId="1456"/>
        </pc:sldMkLst>
      </pc:sldChg>
      <pc:sldChg chg="del">
        <pc:chgData name="George Huang" userId="7522906efeb502a4" providerId="LiveId" clId="{79025C98-BF2B-479E-B971-C2DD9B5BBA6E}" dt="2020-06-26T14:51:54.126" v="45" actId="47"/>
        <pc:sldMkLst>
          <pc:docMk/>
          <pc:sldMk cId="2256055684" sldId="1459"/>
        </pc:sldMkLst>
      </pc:sldChg>
      <pc:sldChg chg="del">
        <pc:chgData name="George Huang" userId="7522906efeb502a4" providerId="LiveId" clId="{79025C98-BF2B-479E-B971-C2DD9B5BBA6E}" dt="2020-06-26T14:51:56.064" v="46" actId="47"/>
        <pc:sldMkLst>
          <pc:docMk/>
          <pc:sldMk cId="1111448659" sldId="1462"/>
        </pc:sldMkLst>
      </pc:sldChg>
      <pc:sldChg chg="del">
        <pc:chgData name="George Huang" userId="7522906efeb502a4" providerId="LiveId" clId="{79025C98-BF2B-479E-B971-C2DD9B5BBA6E}" dt="2020-06-26T14:51:57.861" v="47" actId="47"/>
        <pc:sldMkLst>
          <pc:docMk/>
          <pc:sldMk cId="119948009" sldId="1465"/>
        </pc:sldMkLst>
      </pc:sldChg>
      <pc:sldChg chg="del">
        <pc:chgData name="George Huang" userId="7522906efeb502a4" providerId="LiveId" clId="{79025C98-BF2B-479E-B971-C2DD9B5BBA6E}" dt="2020-06-26T14:51:59.423" v="48" actId="47"/>
        <pc:sldMkLst>
          <pc:docMk/>
          <pc:sldMk cId="2885636180" sldId="1468"/>
        </pc:sldMkLst>
      </pc:sldChg>
      <pc:sldChg chg="del">
        <pc:chgData name="George Huang" userId="7522906efeb502a4" providerId="LiveId" clId="{79025C98-BF2B-479E-B971-C2DD9B5BBA6E}" dt="2020-06-26T14:52:03.642" v="51" actId="47"/>
        <pc:sldMkLst>
          <pc:docMk/>
          <pc:sldMk cId="2415803409" sldId="1471"/>
        </pc:sldMkLst>
      </pc:sldChg>
      <pc:sldChg chg="del">
        <pc:chgData name="George Huang" userId="7522906efeb502a4" providerId="LiveId" clId="{79025C98-BF2B-479E-B971-C2DD9B5BBA6E}" dt="2020-06-26T14:52:04.860" v="52" actId="47"/>
        <pc:sldMkLst>
          <pc:docMk/>
          <pc:sldMk cId="3431528670" sldId="1477"/>
        </pc:sldMkLst>
      </pc:sldChg>
      <pc:sldChg chg="modSp mod">
        <pc:chgData name="George Huang" userId="7522906efeb502a4" providerId="LiveId" clId="{79025C98-BF2B-479E-B971-C2DD9B5BBA6E}" dt="2020-06-26T14:52:09.282" v="53" actId="6549"/>
        <pc:sldMkLst>
          <pc:docMk/>
          <pc:sldMk cId="257278725" sldId="1479"/>
        </pc:sldMkLst>
        <pc:spChg chg="mod">
          <ac:chgData name="George Huang" userId="7522906efeb502a4" providerId="LiveId" clId="{79025C98-BF2B-479E-B971-C2DD9B5BBA6E}" dt="2020-06-26T14:52:09.282" v="53" actId="6549"/>
          <ac:spMkLst>
            <pc:docMk/>
            <pc:sldMk cId="257278725" sldId="1479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2:12.282" v="54" actId="47"/>
        <pc:sldMkLst>
          <pc:docMk/>
          <pc:sldMk cId="460944260" sldId="1480"/>
        </pc:sldMkLst>
      </pc:sldChg>
      <pc:sldChg chg="del">
        <pc:chgData name="George Huang" userId="7522906efeb502a4" providerId="LiveId" clId="{79025C98-BF2B-479E-B971-C2DD9B5BBA6E}" dt="2020-06-26T14:52:15.266" v="55" actId="47"/>
        <pc:sldMkLst>
          <pc:docMk/>
          <pc:sldMk cId="955765441" sldId="1483"/>
        </pc:sldMkLst>
      </pc:sldChg>
      <pc:sldChg chg="modSp mod">
        <pc:chgData name="George Huang" userId="7522906efeb502a4" providerId="LiveId" clId="{79025C98-BF2B-479E-B971-C2DD9B5BBA6E}" dt="2020-06-26T14:52:21.594" v="57" actId="6549"/>
        <pc:sldMkLst>
          <pc:docMk/>
          <pc:sldMk cId="1904379724" sldId="1485"/>
        </pc:sldMkLst>
        <pc:spChg chg="mod">
          <ac:chgData name="George Huang" userId="7522906efeb502a4" providerId="LiveId" clId="{79025C98-BF2B-479E-B971-C2DD9B5BBA6E}" dt="2020-06-26T14:52:21.594" v="57" actId="6549"/>
          <ac:spMkLst>
            <pc:docMk/>
            <pc:sldMk cId="1904379724" sldId="1485"/>
            <ac:spMk id="3" creationId="{2342F707-955D-43C1-BADD-9089D2C87047}"/>
          </ac:spMkLst>
        </pc:spChg>
      </pc:sldChg>
      <pc:sldChg chg="modSp mod">
        <pc:chgData name="George Huang" userId="7522906efeb502a4" providerId="LiveId" clId="{79025C98-BF2B-479E-B971-C2DD9B5BBA6E}" dt="2020-06-26T14:52:26.985" v="58" actId="6549"/>
        <pc:sldMkLst>
          <pc:docMk/>
          <pc:sldMk cId="1377717933" sldId="1487"/>
        </pc:sldMkLst>
        <pc:spChg chg="mod">
          <ac:chgData name="George Huang" userId="7522906efeb502a4" providerId="LiveId" clId="{79025C98-BF2B-479E-B971-C2DD9B5BBA6E}" dt="2020-06-26T14:52:26.985" v="58" actId="6549"/>
          <ac:spMkLst>
            <pc:docMk/>
            <pc:sldMk cId="1377717933" sldId="1487"/>
            <ac:spMk id="3" creationId="{2342F707-955D-43C1-BADD-9089D2C87047}"/>
          </ac:spMkLst>
        </pc:spChg>
      </pc:sldChg>
      <pc:sldChg chg="modSp mod">
        <pc:chgData name="George Huang" userId="7522906efeb502a4" providerId="LiveId" clId="{79025C98-BF2B-479E-B971-C2DD9B5BBA6E}" dt="2020-06-26T14:52:32.281" v="59" actId="6549"/>
        <pc:sldMkLst>
          <pc:docMk/>
          <pc:sldMk cId="2623052802" sldId="1489"/>
        </pc:sldMkLst>
        <pc:spChg chg="mod">
          <ac:chgData name="George Huang" userId="7522906efeb502a4" providerId="LiveId" clId="{79025C98-BF2B-479E-B971-C2DD9B5BBA6E}" dt="2020-06-26T14:52:32.281" v="59" actId="6549"/>
          <ac:spMkLst>
            <pc:docMk/>
            <pc:sldMk cId="2623052802" sldId="1489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2:35.172" v="60" actId="47"/>
        <pc:sldMkLst>
          <pc:docMk/>
          <pc:sldMk cId="1134658302" sldId="1492"/>
        </pc:sldMkLst>
      </pc:sldChg>
      <pc:sldChg chg="del">
        <pc:chgData name="George Huang" userId="7522906efeb502a4" providerId="LiveId" clId="{79025C98-BF2B-479E-B971-C2DD9B5BBA6E}" dt="2020-06-26T14:52:36.969" v="61" actId="47"/>
        <pc:sldMkLst>
          <pc:docMk/>
          <pc:sldMk cId="2166105312" sldId="1495"/>
        </pc:sldMkLst>
      </pc:sldChg>
      <pc:sldChg chg="del">
        <pc:chgData name="George Huang" userId="7522906efeb502a4" providerId="LiveId" clId="{79025C98-BF2B-479E-B971-C2DD9B5BBA6E}" dt="2020-06-26T14:52:38.188" v="62" actId="47"/>
        <pc:sldMkLst>
          <pc:docMk/>
          <pc:sldMk cId="2006517218" sldId="1498"/>
        </pc:sldMkLst>
      </pc:sldChg>
      <pc:sldChg chg="del">
        <pc:chgData name="George Huang" userId="7522906efeb502a4" providerId="LiveId" clId="{79025C98-BF2B-479E-B971-C2DD9B5BBA6E}" dt="2020-06-26T14:52:44.828" v="64" actId="47"/>
        <pc:sldMkLst>
          <pc:docMk/>
          <pc:sldMk cId="2799325783" sldId="1501"/>
        </pc:sldMkLst>
      </pc:sldChg>
      <pc:sldChg chg="del">
        <pc:chgData name="George Huang" userId="7522906efeb502a4" providerId="LiveId" clId="{79025C98-BF2B-479E-B971-C2DD9B5BBA6E}" dt="2020-06-26T14:52:46.406" v="65" actId="47"/>
        <pc:sldMkLst>
          <pc:docMk/>
          <pc:sldMk cId="2879620572" sldId="1504"/>
        </pc:sldMkLst>
      </pc:sldChg>
      <pc:sldChg chg="del">
        <pc:chgData name="George Huang" userId="7522906efeb502a4" providerId="LiveId" clId="{79025C98-BF2B-479E-B971-C2DD9B5BBA6E}" dt="2020-06-26T14:52:47.640" v="66" actId="47"/>
        <pc:sldMkLst>
          <pc:docMk/>
          <pc:sldMk cId="3423642277" sldId="1507"/>
        </pc:sldMkLst>
      </pc:sldChg>
      <pc:sldChg chg="del">
        <pc:chgData name="George Huang" userId="7522906efeb502a4" providerId="LiveId" clId="{79025C98-BF2B-479E-B971-C2DD9B5BBA6E}" dt="2020-06-26T14:52:49.500" v="67" actId="47"/>
        <pc:sldMkLst>
          <pc:docMk/>
          <pc:sldMk cId="3414045803" sldId="1510"/>
        </pc:sldMkLst>
      </pc:sldChg>
      <pc:sldChg chg="del">
        <pc:chgData name="George Huang" userId="7522906efeb502a4" providerId="LiveId" clId="{79025C98-BF2B-479E-B971-C2DD9B5BBA6E}" dt="2020-06-26T14:52:50.687" v="68" actId="47"/>
        <pc:sldMkLst>
          <pc:docMk/>
          <pc:sldMk cId="604465100" sldId="1513"/>
        </pc:sldMkLst>
      </pc:sldChg>
      <pc:sldChg chg="del">
        <pc:chgData name="George Huang" userId="7522906efeb502a4" providerId="LiveId" clId="{79025C98-BF2B-479E-B971-C2DD9B5BBA6E}" dt="2020-06-26T14:52:53.453" v="70" actId="47"/>
        <pc:sldMkLst>
          <pc:docMk/>
          <pc:sldMk cId="327326943" sldId="1519"/>
        </pc:sldMkLst>
      </pc:sldChg>
      <pc:sldChg chg="del">
        <pc:chgData name="George Huang" userId="7522906efeb502a4" providerId="LiveId" clId="{79025C98-BF2B-479E-B971-C2DD9B5BBA6E}" dt="2020-06-26T14:52:51.828" v="69" actId="47"/>
        <pc:sldMkLst>
          <pc:docMk/>
          <pc:sldMk cId="2478834687" sldId="1522"/>
        </pc:sldMkLst>
      </pc:sldChg>
      <pc:sldChg chg="delSp modSp del mod">
        <pc:chgData name="George Huang" userId="7522906efeb502a4" providerId="LiveId" clId="{79025C98-BF2B-479E-B971-C2DD9B5BBA6E}" dt="2020-06-26T14:53:05.140" v="76" actId="47"/>
        <pc:sldMkLst>
          <pc:docMk/>
          <pc:sldMk cId="861748634" sldId="1524"/>
        </pc:sldMkLst>
        <pc:spChg chg="del mod">
          <ac:chgData name="George Huang" userId="7522906efeb502a4" providerId="LiveId" clId="{79025C98-BF2B-479E-B971-C2DD9B5BBA6E}" dt="2020-06-26T14:53:04.359" v="75"/>
          <ac:spMkLst>
            <pc:docMk/>
            <pc:sldMk cId="861748634" sldId="1524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3:36.523" v="85" actId="47"/>
        <pc:sldMkLst>
          <pc:docMk/>
          <pc:sldMk cId="247221043" sldId="1528"/>
        </pc:sldMkLst>
      </pc:sldChg>
      <pc:sldChg chg="del">
        <pc:chgData name="George Huang" userId="7522906efeb502a4" providerId="LiveId" clId="{79025C98-BF2B-479E-B971-C2DD9B5BBA6E}" dt="2020-06-26T14:53:38.508" v="86" actId="47"/>
        <pc:sldMkLst>
          <pc:docMk/>
          <pc:sldMk cId="1670779395" sldId="1531"/>
        </pc:sldMkLst>
      </pc:sldChg>
      <pc:sldChg chg="modSp mod">
        <pc:chgData name="George Huang" userId="7522906efeb502a4" providerId="LiveId" clId="{79025C98-BF2B-479E-B971-C2DD9B5BBA6E}" dt="2020-06-26T14:53:44.492" v="88" actId="6549"/>
        <pc:sldMkLst>
          <pc:docMk/>
          <pc:sldMk cId="2368055738" sldId="1533"/>
        </pc:sldMkLst>
        <pc:spChg chg="mod">
          <ac:chgData name="George Huang" userId="7522906efeb502a4" providerId="LiveId" clId="{79025C98-BF2B-479E-B971-C2DD9B5BBA6E}" dt="2020-06-26T14:53:44.492" v="88" actId="6549"/>
          <ac:spMkLst>
            <pc:docMk/>
            <pc:sldMk cId="2368055738" sldId="1533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3:56.070" v="93" actId="47"/>
        <pc:sldMkLst>
          <pc:docMk/>
          <pc:sldMk cId="3164336471" sldId="1534"/>
        </pc:sldMkLst>
      </pc:sldChg>
      <pc:sldChg chg="modSp mod">
        <pc:chgData name="George Huang" userId="7522906efeb502a4" providerId="LiveId" clId="{79025C98-BF2B-479E-B971-C2DD9B5BBA6E}" dt="2020-06-26T14:53:48.945" v="90" actId="6549"/>
        <pc:sldMkLst>
          <pc:docMk/>
          <pc:sldMk cId="2302049744" sldId="1536"/>
        </pc:sldMkLst>
        <pc:spChg chg="mod">
          <ac:chgData name="George Huang" userId="7522906efeb502a4" providerId="LiveId" clId="{79025C98-BF2B-479E-B971-C2DD9B5BBA6E}" dt="2020-06-26T14:53:48.945" v="90" actId="6549"/>
          <ac:spMkLst>
            <pc:docMk/>
            <pc:sldMk cId="2302049744" sldId="1536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3:58.476" v="94" actId="47"/>
        <pc:sldMkLst>
          <pc:docMk/>
          <pc:sldMk cId="2283389284" sldId="1537"/>
        </pc:sldMkLst>
      </pc:sldChg>
      <pc:sldChg chg="del">
        <pc:chgData name="George Huang" userId="7522906efeb502a4" providerId="LiveId" clId="{79025C98-BF2B-479E-B971-C2DD9B5BBA6E}" dt="2020-06-26T14:54:01.538" v="95" actId="47"/>
        <pc:sldMkLst>
          <pc:docMk/>
          <pc:sldMk cId="2633369637" sldId="1540"/>
        </pc:sldMkLst>
      </pc:sldChg>
      <pc:sldChg chg="del">
        <pc:chgData name="George Huang" userId="7522906efeb502a4" providerId="LiveId" clId="{79025C98-BF2B-479E-B971-C2DD9B5BBA6E}" dt="2020-06-26T14:54:03.742" v="96" actId="47"/>
        <pc:sldMkLst>
          <pc:docMk/>
          <pc:sldMk cId="4177456095" sldId="1543"/>
        </pc:sldMkLst>
      </pc:sldChg>
      <pc:sldChg chg="del">
        <pc:chgData name="George Huang" userId="7522906efeb502a4" providerId="LiveId" clId="{79025C98-BF2B-479E-B971-C2DD9B5BBA6E}" dt="2020-06-26T14:54:05.288" v="97" actId="47"/>
        <pc:sldMkLst>
          <pc:docMk/>
          <pc:sldMk cId="3405592395" sldId="1546"/>
        </pc:sldMkLst>
      </pc:sldChg>
      <pc:sldChg chg="modSp mod">
        <pc:chgData name="George Huang" userId="7522906efeb502a4" providerId="LiveId" clId="{79025C98-BF2B-479E-B971-C2DD9B5BBA6E}" dt="2020-06-26T14:54:10.585" v="98" actId="6549"/>
        <pc:sldMkLst>
          <pc:docMk/>
          <pc:sldMk cId="1066592584" sldId="1549"/>
        </pc:sldMkLst>
        <pc:spChg chg="mod">
          <ac:chgData name="George Huang" userId="7522906efeb502a4" providerId="LiveId" clId="{79025C98-BF2B-479E-B971-C2DD9B5BBA6E}" dt="2020-06-26T14:54:10.585" v="98" actId="6549"/>
          <ac:spMkLst>
            <pc:docMk/>
            <pc:sldMk cId="1066592584" sldId="1549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4:13.819" v="99" actId="47"/>
        <pc:sldMkLst>
          <pc:docMk/>
          <pc:sldMk cId="1616982723" sldId="1552"/>
        </pc:sldMkLst>
      </pc:sldChg>
      <pc:sldChg chg="del">
        <pc:chgData name="George Huang" userId="7522906efeb502a4" providerId="LiveId" clId="{79025C98-BF2B-479E-B971-C2DD9B5BBA6E}" dt="2020-06-26T14:54:16.522" v="100" actId="47"/>
        <pc:sldMkLst>
          <pc:docMk/>
          <pc:sldMk cId="1267256567" sldId="1555"/>
        </pc:sldMkLst>
      </pc:sldChg>
      <pc:sldChg chg="del">
        <pc:chgData name="George Huang" userId="7522906efeb502a4" providerId="LiveId" clId="{79025C98-BF2B-479E-B971-C2DD9B5BBA6E}" dt="2020-06-26T14:54:19.022" v="101" actId="47"/>
        <pc:sldMkLst>
          <pc:docMk/>
          <pc:sldMk cId="128340962" sldId="1558"/>
        </pc:sldMkLst>
      </pc:sldChg>
      <pc:sldChg chg="del">
        <pc:chgData name="George Huang" userId="7522906efeb502a4" providerId="LiveId" clId="{79025C98-BF2B-479E-B971-C2DD9B5BBA6E}" dt="2020-06-26T14:54:20.804" v="102" actId="47"/>
        <pc:sldMkLst>
          <pc:docMk/>
          <pc:sldMk cId="16299973" sldId="1561"/>
        </pc:sldMkLst>
      </pc:sldChg>
      <pc:sldChg chg="del">
        <pc:chgData name="George Huang" userId="7522906efeb502a4" providerId="LiveId" clId="{79025C98-BF2B-479E-B971-C2DD9B5BBA6E}" dt="2020-06-26T14:54:22.241" v="103" actId="47"/>
        <pc:sldMkLst>
          <pc:docMk/>
          <pc:sldMk cId="4273608088" sldId="1563"/>
        </pc:sldMkLst>
      </pc:sldChg>
      <pc:sldChg chg="del">
        <pc:chgData name="George Huang" userId="7522906efeb502a4" providerId="LiveId" clId="{79025C98-BF2B-479E-B971-C2DD9B5BBA6E}" dt="2020-06-26T14:54:23.632" v="104" actId="47"/>
        <pc:sldMkLst>
          <pc:docMk/>
          <pc:sldMk cId="1117317351" sldId="1564"/>
        </pc:sldMkLst>
      </pc:sldChg>
      <pc:sldChg chg="del">
        <pc:chgData name="George Huang" userId="7522906efeb502a4" providerId="LiveId" clId="{79025C98-BF2B-479E-B971-C2DD9B5BBA6E}" dt="2020-06-26T14:54:25.038" v="105" actId="47"/>
        <pc:sldMkLst>
          <pc:docMk/>
          <pc:sldMk cId="3176408213" sldId="1567"/>
        </pc:sldMkLst>
      </pc:sldChg>
      <pc:sldChg chg="del">
        <pc:chgData name="George Huang" userId="7522906efeb502a4" providerId="LiveId" clId="{79025C98-BF2B-479E-B971-C2DD9B5BBA6E}" dt="2020-06-26T14:54:26.678" v="106" actId="47"/>
        <pc:sldMkLst>
          <pc:docMk/>
          <pc:sldMk cId="3239466271" sldId="1570"/>
        </pc:sldMkLst>
      </pc:sldChg>
      <pc:sldChg chg="modSp mod">
        <pc:chgData name="George Huang" userId="7522906efeb502a4" providerId="LiveId" clId="{79025C98-BF2B-479E-B971-C2DD9B5BBA6E}" dt="2020-06-26T14:54:33.600" v="107" actId="6549"/>
        <pc:sldMkLst>
          <pc:docMk/>
          <pc:sldMk cId="2539117374" sldId="1574"/>
        </pc:sldMkLst>
        <pc:spChg chg="mod">
          <ac:chgData name="George Huang" userId="7522906efeb502a4" providerId="LiveId" clId="{79025C98-BF2B-479E-B971-C2DD9B5BBA6E}" dt="2020-06-26T14:54:33.600" v="107" actId="6549"/>
          <ac:spMkLst>
            <pc:docMk/>
            <pc:sldMk cId="2539117374" sldId="1574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4:36.287" v="108" actId="47"/>
        <pc:sldMkLst>
          <pc:docMk/>
          <pc:sldMk cId="3824481496" sldId="1576"/>
        </pc:sldMkLst>
      </pc:sldChg>
      <pc:sldChg chg="del">
        <pc:chgData name="George Huang" userId="7522906efeb502a4" providerId="LiveId" clId="{79025C98-BF2B-479E-B971-C2DD9B5BBA6E}" dt="2020-06-26T14:54:38.616" v="109" actId="47"/>
        <pc:sldMkLst>
          <pc:docMk/>
          <pc:sldMk cId="2164537964" sldId="1579"/>
        </pc:sldMkLst>
      </pc:sldChg>
      <pc:sldChg chg="del">
        <pc:chgData name="George Huang" userId="7522906efeb502a4" providerId="LiveId" clId="{79025C98-BF2B-479E-B971-C2DD9B5BBA6E}" dt="2020-06-26T14:54:42.709" v="111" actId="47"/>
        <pc:sldMkLst>
          <pc:docMk/>
          <pc:sldMk cId="2074429097" sldId="1582"/>
        </pc:sldMkLst>
      </pc:sldChg>
      <pc:sldChg chg="modSp mod">
        <pc:chgData name="George Huang" userId="7522906efeb502a4" providerId="LiveId" clId="{79025C98-BF2B-479E-B971-C2DD9B5BBA6E}" dt="2020-06-26T14:50:24.504" v="16" actId="6549"/>
        <pc:sldMkLst>
          <pc:docMk/>
          <pc:sldMk cId="2797180822" sldId="1617"/>
        </pc:sldMkLst>
        <pc:spChg chg="mod">
          <ac:chgData name="George Huang" userId="7522906efeb502a4" providerId="LiveId" clId="{79025C98-BF2B-479E-B971-C2DD9B5BBA6E}" dt="2020-06-26T14:50:24.504" v="16" actId="6549"/>
          <ac:spMkLst>
            <pc:docMk/>
            <pc:sldMk cId="2797180822" sldId="1617"/>
            <ac:spMk id="3" creationId="{2342F707-955D-43C1-BADD-9089D2C87047}"/>
          </ac:spMkLst>
        </pc:spChg>
      </pc:sldChg>
      <pc:sldChg chg="modSp mod">
        <pc:chgData name="George Huang" userId="7522906efeb502a4" providerId="LiveId" clId="{79025C98-BF2B-479E-B971-C2DD9B5BBA6E}" dt="2020-06-26T14:50:11.035" v="13" actId="6549"/>
        <pc:sldMkLst>
          <pc:docMk/>
          <pc:sldMk cId="2989318038" sldId="1629"/>
        </pc:sldMkLst>
        <pc:spChg chg="mod">
          <ac:chgData name="George Huang" userId="7522906efeb502a4" providerId="LiveId" clId="{79025C98-BF2B-479E-B971-C2DD9B5BBA6E}" dt="2020-06-26T14:50:11.035" v="13" actId="6549"/>
          <ac:spMkLst>
            <pc:docMk/>
            <pc:sldMk cId="2989318038" sldId="1629"/>
            <ac:spMk id="3" creationId="{2342F707-955D-43C1-BADD-9089D2C87047}"/>
          </ac:spMkLst>
        </pc:spChg>
      </pc:sldChg>
      <pc:sldChg chg="modSp mod">
        <pc:chgData name="George Huang" userId="7522906efeb502a4" providerId="LiveId" clId="{79025C98-BF2B-479E-B971-C2DD9B5BBA6E}" dt="2020-06-26T14:50:15.035" v="14" actId="6549"/>
        <pc:sldMkLst>
          <pc:docMk/>
          <pc:sldMk cId="2751126633" sldId="1816"/>
        </pc:sldMkLst>
        <pc:spChg chg="mod">
          <ac:chgData name="George Huang" userId="7522906efeb502a4" providerId="LiveId" clId="{79025C98-BF2B-479E-B971-C2DD9B5BBA6E}" dt="2020-06-26T14:50:15.035" v="14" actId="6549"/>
          <ac:spMkLst>
            <pc:docMk/>
            <pc:sldMk cId="2751126633" sldId="1816"/>
            <ac:spMk id="3" creationId="{2342F707-955D-43C1-BADD-9089D2C87047}"/>
          </ac:spMkLst>
        </pc:spChg>
      </pc:sldChg>
      <pc:sldChg chg="modSp mod">
        <pc:chgData name="George Huang" userId="7522906efeb502a4" providerId="LiveId" clId="{79025C98-BF2B-479E-B971-C2DD9B5BBA6E}" dt="2020-06-26T14:50:18.597" v="15" actId="6549"/>
        <pc:sldMkLst>
          <pc:docMk/>
          <pc:sldMk cId="1098630888" sldId="1817"/>
        </pc:sldMkLst>
        <pc:spChg chg="mod">
          <ac:chgData name="George Huang" userId="7522906efeb502a4" providerId="LiveId" clId="{79025C98-BF2B-479E-B971-C2DD9B5BBA6E}" dt="2020-06-26T14:50:18.597" v="15" actId="6549"/>
          <ac:spMkLst>
            <pc:docMk/>
            <pc:sldMk cId="1098630888" sldId="1817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0:27.613" v="17" actId="47"/>
        <pc:sldMkLst>
          <pc:docMk/>
          <pc:sldMk cId="2122591544" sldId="1818"/>
        </pc:sldMkLst>
      </pc:sldChg>
      <pc:sldChg chg="modSp mod">
        <pc:chgData name="George Huang" userId="7522906efeb502a4" providerId="LiveId" clId="{79025C98-BF2B-479E-B971-C2DD9B5BBA6E}" dt="2020-06-26T14:50:39.113" v="21" actId="6549"/>
        <pc:sldMkLst>
          <pc:docMk/>
          <pc:sldMk cId="3734217784" sldId="1820"/>
        </pc:sldMkLst>
        <pc:spChg chg="mod">
          <ac:chgData name="George Huang" userId="7522906efeb502a4" providerId="LiveId" clId="{79025C98-BF2B-479E-B971-C2DD9B5BBA6E}" dt="2020-06-26T14:50:39.113" v="21" actId="6549"/>
          <ac:spMkLst>
            <pc:docMk/>
            <pc:sldMk cId="3734217784" sldId="1820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0:41.425" v="22" actId="47"/>
        <pc:sldMkLst>
          <pc:docMk/>
          <pc:sldMk cId="1586917770" sldId="1821"/>
        </pc:sldMkLst>
      </pc:sldChg>
      <pc:sldChg chg="modSp mod">
        <pc:chgData name="George Huang" userId="7522906efeb502a4" providerId="LiveId" clId="{79025C98-BF2B-479E-B971-C2DD9B5BBA6E}" dt="2020-06-26T14:50:45.112" v="23" actId="6549"/>
        <pc:sldMkLst>
          <pc:docMk/>
          <pc:sldMk cId="4060942095" sldId="1823"/>
        </pc:sldMkLst>
        <pc:spChg chg="mod">
          <ac:chgData name="George Huang" userId="7522906efeb502a4" providerId="LiveId" clId="{79025C98-BF2B-479E-B971-C2DD9B5BBA6E}" dt="2020-06-26T14:50:45.112" v="23" actId="6549"/>
          <ac:spMkLst>
            <pc:docMk/>
            <pc:sldMk cId="4060942095" sldId="1823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0:47.659" v="24" actId="47"/>
        <pc:sldMkLst>
          <pc:docMk/>
          <pc:sldMk cId="144097369" sldId="1824"/>
        </pc:sldMkLst>
      </pc:sldChg>
      <pc:sldChg chg="del">
        <pc:chgData name="George Huang" userId="7522906efeb502a4" providerId="LiveId" clId="{79025C98-BF2B-479E-B971-C2DD9B5BBA6E}" dt="2020-06-26T14:50:50.050" v="25" actId="47"/>
        <pc:sldMkLst>
          <pc:docMk/>
          <pc:sldMk cId="1306623832" sldId="1826"/>
        </pc:sldMkLst>
      </pc:sldChg>
      <pc:sldChg chg="modSp mod">
        <pc:chgData name="George Huang" userId="7522906efeb502a4" providerId="LiveId" clId="{79025C98-BF2B-479E-B971-C2DD9B5BBA6E}" dt="2020-06-26T14:50:00.160" v="12" actId="20577"/>
        <pc:sldMkLst>
          <pc:docMk/>
          <pc:sldMk cId="3643597388" sldId="1871"/>
        </pc:sldMkLst>
        <pc:spChg chg="mod">
          <ac:chgData name="George Huang" userId="7522906efeb502a4" providerId="LiveId" clId="{79025C98-BF2B-479E-B971-C2DD9B5BBA6E}" dt="2020-06-26T14:50:00.160" v="12" actId="20577"/>
          <ac:spMkLst>
            <pc:docMk/>
            <pc:sldMk cId="3643597388" sldId="1871"/>
            <ac:spMk id="2" creationId="{EACD94E6-1080-4EB5-92AA-AACB419E980F}"/>
          </ac:spMkLst>
        </pc:spChg>
      </pc:sldChg>
      <pc:sldChg chg="del">
        <pc:chgData name="George Huang" userId="7522906efeb502a4" providerId="LiveId" clId="{79025C98-BF2B-479E-B971-C2DD9B5BBA6E}" dt="2020-06-26T14:49:48.364" v="8" actId="47"/>
        <pc:sldMkLst>
          <pc:docMk/>
          <pc:sldMk cId="1459854071" sldId="1872"/>
        </pc:sldMkLst>
      </pc:sldChg>
      <pc:sldChg chg="del">
        <pc:chgData name="George Huang" userId="7522906efeb502a4" providerId="LiveId" clId="{79025C98-BF2B-479E-B971-C2DD9B5BBA6E}" dt="2020-06-26T14:49:49.067" v="9" actId="47"/>
        <pc:sldMkLst>
          <pc:docMk/>
          <pc:sldMk cId="3704304775" sldId="1873"/>
        </pc:sldMkLst>
      </pc:sldChg>
      <pc:sldChg chg="del">
        <pc:chgData name="George Huang" userId="7522906efeb502a4" providerId="LiveId" clId="{79025C98-BF2B-479E-B971-C2DD9B5BBA6E}" dt="2020-06-26T14:49:49.676" v="10" actId="47"/>
        <pc:sldMkLst>
          <pc:docMk/>
          <pc:sldMk cId="2215505566" sldId="1874"/>
        </pc:sldMkLst>
      </pc:sldChg>
      <pc:sldChg chg="modSp mod">
        <pc:chgData name="George Huang" userId="7522906efeb502a4" providerId="LiveId" clId="{79025C98-BF2B-479E-B971-C2DD9B5BBA6E}" dt="2020-06-26T14:51:35.517" v="40" actId="6549"/>
        <pc:sldMkLst>
          <pc:docMk/>
          <pc:sldMk cId="1981938385" sldId="1881"/>
        </pc:sldMkLst>
        <pc:spChg chg="mod">
          <ac:chgData name="George Huang" userId="7522906efeb502a4" providerId="LiveId" clId="{79025C98-BF2B-479E-B971-C2DD9B5BBA6E}" dt="2020-06-26T14:51:35.517" v="40" actId="6549"/>
          <ac:spMkLst>
            <pc:docMk/>
            <pc:sldMk cId="1981938385" sldId="1881"/>
            <ac:spMk id="3" creationId="{2342F707-955D-43C1-BADD-9089D2C87047}"/>
          </ac:spMkLst>
        </pc:spChg>
      </pc:sldChg>
      <pc:sldChg chg="add del">
        <pc:chgData name="George Huang" userId="7522906efeb502a4" providerId="LiveId" clId="{79025C98-BF2B-479E-B971-C2DD9B5BBA6E}" dt="2020-06-26T14:51:48.845" v="43" actId="47"/>
        <pc:sldMkLst>
          <pc:docMk/>
          <pc:sldMk cId="2076876660" sldId="1882"/>
        </pc:sldMkLst>
      </pc:sldChg>
      <pc:sldChg chg="del">
        <pc:chgData name="George Huang" userId="7522906efeb502a4" providerId="LiveId" clId="{79025C98-BF2B-479E-B971-C2DD9B5BBA6E}" dt="2020-06-26T14:52:00.157" v="49" actId="47"/>
        <pc:sldMkLst>
          <pc:docMk/>
          <pc:sldMk cId="2246310564" sldId="1883"/>
        </pc:sldMkLst>
      </pc:sldChg>
      <pc:sldChg chg="modSp mod">
        <pc:chgData name="George Huang" userId="7522906efeb502a4" providerId="LiveId" clId="{79025C98-BF2B-479E-B971-C2DD9B5BBA6E}" dt="2020-06-26T14:53:33.852" v="84" actId="255"/>
        <pc:sldMkLst>
          <pc:docMk/>
          <pc:sldMk cId="1829849790" sldId="1884"/>
        </pc:sldMkLst>
        <pc:spChg chg="mod">
          <ac:chgData name="George Huang" userId="7522906efeb502a4" providerId="LiveId" clId="{79025C98-BF2B-479E-B971-C2DD9B5BBA6E}" dt="2020-06-26T14:53:33.852" v="84" actId="255"/>
          <ac:spMkLst>
            <pc:docMk/>
            <pc:sldMk cId="1829849790" sldId="1884"/>
            <ac:spMk id="3" creationId="{2342F707-955D-43C1-BADD-9089D2C87047}"/>
          </ac:spMkLst>
        </pc:spChg>
      </pc:sldChg>
      <pc:sldChg chg="modSp mod">
        <pc:chgData name="George Huang" userId="7522906efeb502a4" providerId="LiveId" clId="{79025C98-BF2B-479E-B971-C2DD9B5BBA6E}" dt="2020-06-26T14:53:53.367" v="92" actId="6549"/>
        <pc:sldMkLst>
          <pc:docMk/>
          <pc:sldMk cId="663645508" sldId="1885"/>
        </pc:sldMkLst>
        <pc:spChg chg="mod">
          <ac:chgData name="George Huang" userId="7522906efeb502a4" providerId="LiveId" clId="{79025C98-BF2B-479E-B971-C2DD9B5BBA6E}" dt="2020-06-26T14:53:53.367" v="92" actId="6549"/>
          <ac:spMkLst>
            <pc:docMk/>
            <pc:sldMk cId="663645508" sldId="1885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1:03.206" v="30" actId="47"/>
        <pc:sldMkLst>
          <pc:docMk/>
          <pc:sldMk cId="3816614869" sldId="1886"/>
        </pc:sldMkLst>
      </pc:sldChg>
      <pc:sldChg chg="del">
        <pc:chgData name="George Huang" userId="7522906efeb502a4" providerId="LiveId" clId="{79025C98-BF2B-479E-B971-C2DD9B5BBA6E}" dt="2020-06-26T14:51:06.940" v="33" actId="47"/>
        <pc:sldMkLst>
          <pc:docMk/>
          <pc:sldMk cId="2997042034" sldId="1888"/>
        </pc:sldMkLst>
      </pc:sldChg>
      <pc:sldChg chg="del">
        <pc:chgData name="George Huang" userId="7522906efeb502a4" providerId="LiveId" clId="{79025C98-BF2B-479E-B971-C2DD9B5BBA6E}" dt="2020-06-26T14:52:02.157" v="50" actId="47"/>
        <pc:sldMkLst>
          <pc:docMk/>
          <pc:sldMk cId="1968556430" sldId="1893"/>
        </pc:sldMkLst>
      </pc:sldChg>
      <pc:sldChg chg="modSp mod">
        <pc:chgData name="George Huang" userId="7522906efeb502a4" providerId="LiveId" clId="{79025C98-BF2B-479E-B971-C2DD9B5BBA6E}" dt="2020-06-26T14:52:42.016" v="63" actId="6549"/>
        <pc:sldMkLst>
          <pc:docMk/>
          <pc:sldMk cId="914696180" sldId="1895"/>
        </pc:sldMkLst>
        <pc:spChg chg="mod">
          <ac:chgData name="George Huang" userId="7522906efeb502a4" providerId="LiveId" clId="{79025C98-BF2B-479E-B971-C2DD9B5BBA6E}" dt="2020-06-26T14:52:42.016" v="63" actId="6549"/>
          <ac:spMkLst>
            <pc:docMk/>
            <pc:sldMk cId="914696180" sldId="1895"/>
            <ac:spMk id="3" creationId="{2342F707-955D-43C1-BADD-9089D2C87047}"/>
          </ac:spMkLst>
        </pc:spChg>
      </pc:sldChg>
      <pc:sldChg chg="del">
        <pc:chgData name="George Huang" userId="7522906efeb502a4" providerId="LiveId" clId="{79025C98-BF2B-479E-B971-C2DD9B5BBA6E}" dt="2020-06-26T14:54:40.334" v="110" actId="47"/>
        <pc:sldMkLst>
          <pc:docMk/>
          <pc:sldMk cId="3143187210" sldId="1898"/>
        </pc:sldMkLst>
      </pc:sldChg>
      <pc:sldChg chg="modSp mod">
        <pc:chgData name="George Huang" userId="7522906efeb502a4" providerId="LiveId" clId="{79025C98-BF2B-479E-B971-C2DD9B5BBA6E}" dt="2020-06-26T14:54:47.037" v="112" actId="6549"/>
        <pc:sldMkLst>
          <pc:docMk/>
          <pc:sldMk cId="145452877" sldId="1901"/>
        </pc:sldMkLst>
        <pc:spChg chg="mod">
          <ac:chgData name="George Huang" userId="7522906efeb502a4" providerId="LiveId" clId="{79025C98-BF2B-479E-B971-C2DD9B5BBA6E}" dt="2020-06-26T14:54:47.037" v="112" actId="6549"/>
          <ac:spMkLst>
            <pc:docMk/>
            <pc:sldMk cId="145452877" sldId="1901"/>
            <ac:spMk id="3" creationId="{2342F707-955D-43C1-BADD-9089D2C87047}"/>
          </ac:spMkLst>
        </pc:spChg>
      </pc:sldChg>
      <pc:sldChg chg="delSp modSp add del mod">
        <pc:chgData name="George Huang" userId="7522906efeb502a4" providerId="LiveId" clId="{79025C98-BF2B-479E-B971-C2DD9B5BBA6E}" dt="2020-06-26T14:55:24.411" v="123" actId="47"/>
        <pc:sldMkLst>
          <pc:docMk/>
          <pc:sldMk cId="865590153" sldId="1902"/>
        </pc:sldMkLst>
        <pc:spChg chg="del mod">
          <ac:chgData name="George Huang" userId="7522906efeb502a4" providerId="LiveId" clId="{79025C98-BF2B-479E-B971-C2DD9B5BBA6E}" dt="2020-06-26T14:55:23.693" v="122"/>
          <ac:spMkLst>
            <pc:docMk/>
            <pc:sldMk cId="865590153" sldId="1902"/>
            <ac:spMk id="3" creationId="{2342F707-955D-43C1-BADD-9089D2C870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10/30/2020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37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63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7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63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32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90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63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2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81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9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1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24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02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95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19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949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952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29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01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97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9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798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771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594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37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92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933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70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046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737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271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27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183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6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724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73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981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722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354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695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738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211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6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65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014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673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378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7241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336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776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306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2813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3901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9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860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70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672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0620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8807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0308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023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1070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4394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9139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8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6331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5521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949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2225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4026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398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8693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9326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9617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9598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2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3823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55843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2352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6596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1874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5689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902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9065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5365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96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0" y="401925"/>
            <a:ext cx="685799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200" b="1" dirty="0">
                <a:ea typeface="Microsoft JhengHei" panose="020B0604030504040204" pitchFamily="34" charset="-120"/>
              </a:rPr>
              <a:t>Overcoming Adversity 4:</a:t>
            </a:r>
          </a:p>
          <a:p>
            <a:pPr algn="ctr"/>
            <a:r>
              <a:rPr lang="en-US" altLang="zh-TW" sz="5200" b="1" dirty="0">
                <a:ea typeface="Microsoft JhengHei" panose="020B0604030504040204" pitchFamily="34" charset="-120"/>
              </a:rPr>
              <a:t>Contentment</a:t>
            </a:r>
          </a:p>
          <a:p>
            <a:pPr algn="ctr"/>
            <a:endParaRPr lang="en-US" altLang="zh-TW" sz="2600" b="1" dirty="0">
              <a:ea typeface="Microsoft JhengHei" panose="020B0604030504040204" pitchFamily="34" charset="-120"/>
            </a:endParaRPr>
          </a:p>
          <a:p>
            <a:pPr algn="ctr"/>
            <a:r>
              <a:rPr lang="en-US" altLang="zh-TW" sz="5400" b="1" dirty="0">
                <a:ea typeface="Microsoft JhengHei" panose="020B0604030504040204" pitchFamily="34" charset="-120"/>
              </a:rPr>
              <a:t>Scripture:</a:t>
            </a:r>
          </a:p>
          <a:p>
            <a:pPr algn="ctr"/>
            <a:r>
              <a:rPr lang="en-US" altLang="zh-TW" sz="5400" b="1" dirty="0">
                <a:ea typeface="Microsoft JhengHei" panose="020B0604030504040204" pitchFamily="34" charset="-120"/>
              </a:rPr>
              <a:t>Philippians 4:10-13</a:t>
            </a:r>
          </a:p>
          <a:p>
            <a:pPr algn="ctr"/>
            <a:endParaRPr lang="en-US" altLang="zh-TW" sz="52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b. Angry at God and others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63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7086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c. Doubt God’s love - “Does God know or care?”</a:t>
            </a:r>
          </a:p>
        </p:txBody>
      </p:sp>
    </p:spTree>
    <p:extLst>
      <p:ext uri="{BB962C8B-B14F-4D97-AF65-F5344CB8AC3E}">
        <p14:creationId xmlns:p14="http://schemas.microsoft.com/office/powerpoint/2010/main" val="279718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God does know and</a:t>
            </a:r>
          </a:p>
          <a:p>
            <a:r>
              <a:rPr lang="en-US" altLang="zh-TW" sz="6000" b="1" kern="1000" spc="-38">
                <a:ea typeface="Microsoft JhengHei" panose="020B0604030504040204" pitchFamily="34" charset="-120"/>
              </a:rPr>
              <a:t>care,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He does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not always work the way we want.</a:t>
            </a:r>
          </a:p>
        </p:txBody>
      </p:sp>
    </p:spTree>
    <p:extLst>
      <p:ext uri="{BB962C8B-B14F-4D97-AF65-F5344CB8AC3E}">
        <p14:creationId xmlns:p14="http://schemas.microsoft.com/office/powerpoint/2010/main" val="209002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His three answers: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TW" sz="6000" b="1" kern="1000" spc="-38" dirty="0">
                <a:ea typeface="Microsoft JhengHei" panose="020B0604030504040204" pitchFamily="34" charset="-120"/>
              </a:rPr>
              <a:t>Yes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TW" sz="6000" b="1" kern="1000" spc="-38" dirty="0">
                <a:ea typeface="Microsoft JhengHei" panose="020B0604030504040204" pitchFamily="34" charset="-120"/>
              </a:rPr>
              <a:t>No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TW" sz="6000" b="1" kern="1000" spc="-38" dirty="0">
                <a:ea typeface="Microsoft JhengHei" panose="020B0604030504040204" pitchFamily="34" charset="-120"/>
              </a:rPr>
              <a:t>Wait, it’s not the right time yet</a:t>
            </a:r>
          </a:p>
        </p:txBody>
      </p:sp>
    </p:spTree>
    <p:extLst>
      <p:ext uri="{BB962C8B-B14F-4D97-AF65-F5344CB8AC3E}">
        <p14:creationId xmlns:p14="http://schemas.microsoft.com/office/powerpoint/2010/main" val="3734217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0773"/>
            <a:ext cx="647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may have a greater purpose for </a:t>
            </a:r>
            <a:r>
              <a:rPr lang="en-US" altLang="zh-TW" sz="6000" b="1" kern="1000" spc="-38">
                <a:ea typeface="Microsoft JhengHei" panose="020B0604030504040204" pitchFamily="34" charset="-120"/>
              </a:rPr>
              <a:t>His kingdom, plans,  others,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or the community.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573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knows what’s best for us.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Maybe that’s not what we have asked.</a:t>
            </a:r>
          </a:p>
        </p:txBody>
      </p:sp>
    </p:spTree>
    <p:extLst>
      <p:ext uri="{BB962C8B-B14F-4D97-AF65-F5344CB8AC3E}">
        <p14:creationId xmlns:p14="http://schemas.microsoft.com/office/powerpoint/2010/main" val="406094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He knows the best timing – maybe there are great benefits if we wait a bit longer.</a:t>
            </a:r>
          </a:p>
        </p:txBody>
      </p:sp>
    </p:spTree>
    <p:extLst>
      <p:ext uri="{BB962C8B-B14F-4D97-AF65-F5344CB8AC3E}">
        <p14:creationId xmlns:p14="http://schemas.microsoft.com/office/powerpoint/2010/main" val="75255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Maybe there is a lesson for us to learn, and our adversity will end sooner if we learn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 lesson.</a:t>
            </a:r>
          </a:p>
        </p:txBody>
      </p:sp>
    </p:spTree>
    <p:extLst>
      <p:ext uri="{BB962C8B-B14F-4D97-AF65-F5344CB8AC3E}">
        <p14:creationId xmlns:p14="http://schemas.microsoft.com/office/powerpoint/2010/main" val="2193823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need to know how God sees us and uses adversity to benefit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us or help us grow.</a:t>
            </a:r>
          </a:p>
        </p:txBody>
      </p:sp>
    </p:spTree>
    <p:extLst>
      <p:ext uri="{BB962C8B-B14F-4D97-AF65-F5344CB8AC3E}">
        <p14:creationId xmlns:p14="http://schemas.microsoft.com/office/powerpoint/2010/main" val="2743187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When Apostle Paul was in prison, Philippians sent him a care package to encourage him.</a:t>
            </a:r>
          </a:p>
        </p:txBody>
      </p:sp>
    </p:spTree>
    <p:extLst>
      <p:ext uri="{BB962C8B-B14F-4D97-AF65-F5344CB8AC3E}">
        <p14:creationId xmlns:p14="http://schemas.microsoft.com/office/powerpoint/2010/main" val="393857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9550"/>
            <a:ext cx="66294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6000" b="1" dirty="0"/>
              <a:t>Paul wrote: “</a:t>
            </a:r>
            <a:r>
              <a:rPr lang="en-US" sz="6000" b="1" dirty="0"/>
              <a:t>I rejoiced greatly in the Lord that at last you renewed your concern for me.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r>
              <a:rPr lang="en-US" sz="6000" b="1" dirty="0"/>
              <a:t>Indeed, you were concerned, but you had no opportunity to show it.  I am not saying this because I am in need, for I have learned to be content whatever the circumstances.  I know what it is to be in need, and I know what it is to have plenty. I have learned the secret of being content in any and every situation, whether well fed or hungry, whether living in plenty or in want.  I can do all this through him who gives me strength.</a:t>
            </a:r>
          </a:p>
        </p:txBody>
      </p:sp>
    </p:spTree>
    <p:extLst>
      <p:ext uri="{BB962C8B-B14F-4D97-AF65-F5344CB8AC3E}">
        <p14:creationId xmlns:p14="http://schemas.microsoft.com/office/powerpoint/2010/main" val="967871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Paul was happy, but he said he would be content regardless.</a:t>
            </a:r>
          </a:p>
        </p:txBody>
      </p:sp>
    </p:spTree>
    <p:extLst>
      <p:ext uri="{BB962C8B-B14F-4D97-AF65-F5344CB8AC3E}">
        <p14:creationId xmlns:p14="http://schemas.microsoft.com/office/powerpoint/2010/main" val="3957997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“Contentment” in Greek is </a:t>
            </a:r>
            <a:r>
              <a:rPr lang="el-GR" sz="6000" b="1" dirty="0"/>
              <a:t>αὐτάρκειαν</a:t>
            </a:r>
            <a:r>
              <a:rPr lang="zh-TW" altLang="en-US" sz="6000" b="1" dirty="0"/>
              <a:t> </a:t>
            </a:r>
            <a:r>
              <a:rPr lang="en-US" altLang="zh-TW" sz="6000" b="1" dirty="0"/>
              <a:t>(</a:t>
            </a:r>
            <a:r>
              <a:rPr lang="en-US" altLang="zh-TW" sz="6000" b="1" kern="1000" spc="-38" dirty="0" err="1">
                <a:ea typeface="Microsoft JhengHei" panose="020B0604030504040204" pitchFamily="34" charset="-120"/>
              </a:rPr>
              <a:t>autarkeia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) – “self-sufficient”</a:t>
            </a:r>
          </a:p>
        </p:txBody>
      </p:sp>
    </p:spTree>
    <p:extLst>
      <p:ext uri="{BB962C8B-B14F-4D97-AF65-F5344CB8AC3E}">
        <p14:creationId xmlns:p14="http://schemas.microsoft.com/office/powerpoint/2010/main" val="1824535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Paul basically said, “I already have what I needed to be satisfied.”</a:t>
            </a:r>
          </a:p>
        </p:txBody>
      </p:sp>
    </p:spTree>
    <p:extLst>
      <p:ext uri="{BB962C8B-B14F-4D97-AF65-F5344CB8AC3E}">
        <p14:creationId xmlns:p14="http://schemas.microsoft.com/office/powerpoint/2010/main" val="758659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don’t need external things to give us internal satisfaction.</a:t>
            </a:r>
          </a:p>
        </p:txBody>
      </p:sp>
    </p:spTree>
    <p:extLst>
      <p:ext uri="{BB962C8B-B14F-4D97-AF65-F5344CB8AC3E}">
        <p14:creationId xmlns:p14="http://schemas.microsoft.com/office/powerpoint/2010/main" val="1333654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Today, most people think they can find happiness through external things, but they find emptiness instead.</a:t>
            </a:r>
          </a:p>
        </p:txBody>
      </p:sp>
    </p:spTree>
    <p:extLst>
      <p:ext uri="{BB962C8B-B14F-4D97-AF65-F5344CB8AC3E}">
        <p14:creationId xmlns:p14="http://schemas.microsoft.com/office/powerpoint/2010/main" val="983581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“We spend the money we don’t have, to buy things we don’t need,</a:t>
            </a:r>
          </a:p>
        </p:txBody>
      </p:sp>
    </p:spTree>
    <p:extLst>
      <p:ext uri="{BB962C8B-B14F-4D97-AF65-F5344CB8AC3E}">
        <p14:creationId xmlns:p14="http://schemas.microsoft.com/office/powerpoint/2010/main" val="1222745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to create impressions that don’t last, on people whom we don’t even know.”</a:t>
            </a:r>
          </a:p>
        </p:txBody>
      </p:sp>
    </p:spTree>
    <p:extLst>
      <p:ext uri="{BB962C8B-B14F-4D97-AF65-F5344CB8AC3E}">
        <p14:creationId xmlns:p14="http://schemas.microsoft.com/office/powerpoint/2010/main" val="3849502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v.11:  I am not saying this because I am in need, for I have learned to be content whatever the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510587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Paul realized he can thrive despite adversity, and so he came to be content about things.</a:t>
            </a:r>
          </a:p>
        </p:txBody>
      </p:sp>
    </p:spTree>
    <p:extLst>
      <p:ext uri="{BB962C8B-B14F-4D97-AF65-F5344CB8AC3E}">
        <p14:creationId xmlns:p14="http://schemas.microsoft.com/office/powerpoint/2010/main" val="4035370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“Inner calm despite outer storm”</a:t>
            </a:r>
          </a:p>
        </p:txBody>
      </p:sp>
    </p:spTree>
    <p:extLst>
      <p:ext uri="{BB962C8B-B14F-4D97-AF65-F5344CB8AC3E}">
        <p14:creationId xmlns:p14="http://schemas.microsoft.com/office/powerpoint/2010/main" val="204757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6" y="-95250"/>
            <a:ext cx="6990304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Indeed, you were concerned, but you had no opportunity to show it.  I am not saying this because I am in need, for I’ve</a:t>
            </a:r>
          </a:p>
        </p:txBody>
      </p:sp>
    </p:spTree>
    <p:extLst>
      <p:ext uri="{BB962C8B-B14F-4D97-AF65-F5344CB8AC3E}">
        <p14:creationId xmlns:p14="http://schemas.microsoft.com/office/powerpoint/2010/main" val="4270807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4815"/>
            <a:ext cx="6477000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v.12: I know what it is to be in need, and I know what it is to have plenty. 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 have learned the secret of being content in any and every situation, whether well fed or hungry, whether living in plenty or in want.</a:t>
            </a:r>
          </a:p>
        </p:txBody>
      </p:sp>
    </p:spTree>
    <p:extLst>
      <p:ext uri="{BB962C8B-B14F-4D97-AF65-F5344CB8AC3E}">
        <p14:creationId xmlns:p14="http://schemas.microsoft.com/office/powerpoint/2010/main" val="1501254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 have learned the secret of being content in any and every situation,</a:t>
            </a:r>
          </a:p>
        </p:txBody>
      </p:sp>
    </p:spTree>
    <p:extLst>
      <p:ext uri="{BB962C8B-B14F-4D97-AF65-F5344CB8AC3E}">
        <p14:creationId xmlns:p14="http://schemas.microsoft.com/office/powerpoint/2010/main" val="928473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1333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whether well fed or hungry, whether living in plenty or in want.</a:t>
            </a:r>
          </a:p>
        </p:txBody>
      </p:sp>
    </p:spTree>
    <p:extLst>
      <p:ext uri="{BB962C8B-B14F-4D97-AF65-F5344CB8AC3E}">
        <p14:creationId xmlns:p14="http://schemas.microsoft.com/office/powerpoint/2010/main" val="2707428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Basically, this verse tells us to be the master, not the slave, of our circumstances and possessions.</a:t>
            </a:r>
          </a:p>
        </p:txBody>
      </p:sp>
    </p:spTree>
    <p:extLst>
      <p:ext uri="{BB962C8B-B14F-4D97-AF65-F5344CB8AC3E}">
        <p14:creationId xmlns:p14="http://schemas.microsoft.com/office/powerpoint/2010/main" val="1757124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Some people buy expensive cars but never drive them.  They just want the image.</a:t>
            </a:r>
          </a:p>
        </p:txBody>
      </p:sp>
    </p:spTree>
    <p:extLst>
      <p:ext uri="{BB962C8B-B14F-4D97-AF65-F5344CB8AC3E}">
        <p14:creationId xmlns:p14="http://schemas.microsoft.com/office/powerpoint/2010/main" val="547712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62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Being content about everything and in every circumstance is not easy.  Paul said this is a secret.</a:t>
            </a:r>
          </a:p>
          <a:p>
            <a:endParaRPr lang="zh-TW" altLang="en-US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7061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 is a secret to true happiness that Christians can enjoy.</a:t>
            </a:r>
          </a:p>
          <a:p>
            <a:endParaRPr lang="zh-TW" altLang="en-US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938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v.13: I can do all this through him who gives me strength.</a:t>
            </a:r>
          </a:p>
        </p:txBody>
      </p:sp>
    </p:spTree>
    <p:extLst>
      <p:ext uri="{BB962C8B-B14F-4D97-AF65-F5344CB8AC3E}">
        <p14:creationId xmlns:p14="http://schemas.microsoft.com/office/powerpoint/2010/main" val="102756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6029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When we are weak and things are not under our control, it is a chance to see God work.</a:t>
            </a:r>
          </a:p>
        </p:txBody>
      </p:sp>
    </p:spTree>
    <p:extLst>
      <p:ext uri="{BB962C8B-B14F-4D97-AF65-F5344CB8AC3E}">
        <p14:creationId xmlns:p14="http://schemas.microsoft.com/office/powerpoint/2010/main" val="37563550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While in house arrest in Rome, Paul wrote at least four of the epistles to the churches.</a:t>
            </a:r>
          </a:p>
        </p:txBody>
      </p:sp>
    </p:spTree>
    <p:extLst>
      <p:ext uri="{BB962C8B-B14F-4D97-AF65-F5344CB8AC3E}">
        <p14:creationId xmlns:p14="http://schemas.microsoft.com/office/powerpoint/2010/main" val="158575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9342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600" b="1" dirty="0"/>
              <a:t>learned to be content whatever the circumstances.  I know what it is to be in need, and I know what it is to have plenty. </a:t>
            </a:r>
          </a:p>
        </p:txBody>
      </p:sp>
    </p:spTree>
    <p:extLst>
      <p:ext uri="{BB962C8B-B14F-4D97-AF65-F5344CB8AC3E}">
        <p14:creationId xmlns:p14="http://schemas.microsoft.com/office/powerpoint/2010/main" val="19778325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Paul did more to spread Christianity than anyone else in history.</a:t>
            </a:r>
          </a:p>
        </p:txBody>
      </p:sp>
    </p:spTree>
    <p:extLst>
      <p:ext uri="{BB962C8B-B14F-4D97-AF65-F5344CB8AC3E}">
        <p14:creationId xmlns:p14="http://schemas.microsoft.com/office/powerpoint/2010/main" val="1750291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95250"/>
            <a:ext cx="6858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700" b="1" kern="1000" spc="-38" dirty="0">
                <a:ea typeface="Microsoft JhengHei" panose="020B0604030504040204" pitchFamily="34" charset="-120"/>
              </a:rPr>
              <a:t>Adversity is really an opportunity, builds greater people, allows God to work and people to show love.</a:t>
            </a:r>
          </a:p>
        </p:txBody>
      </p:sp>
    </p:spTree>
    <p:extLst>
      <p:ext uri="{BB962C8B-B14F-4D97-AF65-F5344CB8AC3E}">
        <p14:creationId xmlns:p14="http://schemas.microsoft.com/office/powerpoint/2010/main" val="96715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When we believe this, we can be content despite being in adversity.</a:t>
            </a:r>
          </a:p>
        </p:txBody>
      </p:sp>
    </p:spTree>
    <p:extLst>
      <p:ext uri="{BB962C8B-B14F-4D97-AF65-F5344CB8AC3E}">
        <p14:creationId xmlns:p14="http://schemas.microsoft.com/office/powerpoint/2010/main" val="491760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171450"/>
            <a:ext cx="6858000" cy="147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James 1:2-4</a:t>
            </a:r>
          </a:p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Consider it pure joy, my brothers and sisters, whenever you face trials of many kinds, </a:t>
            </a:r>
          </a:p>
          <a:p>
            <a:endParaRPr lang="en-US" altLang="zh-TW" sz="56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because you know that the testing of your faith produces perseverance.  </a:t>
            </a:r>
          </a:p>
          <a:p>
            <a:endParaRPr lang="en-US" altLang="zh-TW" sz="56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Let perseverance finish its work so that you may be mature and complete, not lacking anything. </a:t>
            </a:r>
          </a:p>
        </p:txBody>
      </p:sp>
    </p:spTree>
    <p:extLst>
      <p:ext uri="{BB962C8B-B14F-4D97-AF65-F5344CB8AC3E}">
        <p14:creationId xmlns:p14="http://schemas.microsoft.com/office/powerpoint/2010/main" val="16736423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13335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because you know that the testing of your faith produces perseverance.  </a:t>
            </a:r>
          </a:p>
        </p:txBody>
      </p:sp>
    </p:spTree>
    <p:extLst>
      <p:ext uri="{BB962C8B-B14F-4D97-AF65-F5344CB8AC3E}">
        <p14:creationId xmlns:p14="http://schemas.microsoft.com/office/powerpoint/2010/main" val="17050220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13335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600" b="1" kern="1000" spc="-38" dirty="0">
                <a:ea typeface="Microsoft JhengHei" panose="020B0604030504040204" pitchFamily="34" charset="-120"/>
              </a:rPr>
              <a:t>Let perseverance finish its work so that you may be mature and complete, not lacking anything. </a:t>
            </a:r>
          </a:p>
        </p:txBody>
      </p:sp>
    </p:spTree>
    <p:extLst>
      <p:ext uri="{BB962C8B-B14F-4D97-AF65-F5344CB8AC3E}">
        <p14:creationId xmlns:p14="http://schemas.microsoft.com/office/powerpoint/2010/main" val="42013993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In Chinese, the word “trial” is made up of two words: “test” and “refining”.</a:t>
            </a:r>
          </a:p>
        </p:txBody>
      </p:sp>
    </p:spTree>
    <p:extLst>
      <p:ext uri="{BB962C8B-B14F-4D97-AF65-F5344CB8AC3E}">
        <p14:creationId xmlns:p14="http://schemas.microsoft.com/office/powerpoint/2010/main" val="2232084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“Test” - imply they are intentionally from God, or at least allowed by God.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226507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“Refining” - make something better, stronger, or purer by putting it under heat or pressure.</a:t>
            </a:r>
          </a:p>
        </p:txBody>
      </p:sp>
    </p:spTree>
    <p:extLst>
      <p:ext uri="{BB962C8B-B14F-4D97-AF65-F5344CB8AC3E}">
        <p14:creationId xmlns:p14="http://schemas.microsoft.com/office/powerpoint/2010/main" val="27591841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v.3 - faith + trials </a:t>
            </a:r>
            <a:r>
              <a:rPr lang="en-US" altLang="zh-TW" sz="6000" b="1" kern="1000" spc="-38" dirty="0">
                <a:ea typeface="Microsoft JhengHei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perseverance</a:t>
            </a:r>
          </a:p>
        </p:txBody>
      </p:sp>
    </p:spTree>
    <p:extLst>
      <p:ext uri="{BB962C8B-B14F-4D97-AF65-F5344CB8AC3E}">
        <p14:creationId xmlns:p14="http://schemas.microsoft.com/office/powerpoint/2010/main" val="25727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70866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I have learned the secret of being content in any and </a:t>
            </a:r>
            <a:r>
              <a:rPr lang="en-US" sz="6000" b="1"/>
              <a:t>every situation, </a:t>
            </a:r>
            <a:r>
              <a:rPr lang="en-US" sz="6000" b="1" dirty="0"/>
              <a:t>whether well fed or</a:t>
            </a:r>
          </a:p>
        </p:txBody>
      </p:sp>
    </p:spTree>
    <p:extLst>
      <p:ext uri="{BB962C8B-B14F-4D97-AF65-F5344CB8AC3E}">
        <p14:creationId xmlns:p14="http://schemas.microsoft.com/office/powerpoint/2010/main" val="37020742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"Let perseverance finish its work" - so we are not always successful in how we handle adversity.</a:t>
            </a:r>
          </a:p>
        </p:txBody>
      </p:sp>
    </p:spTree>
    <p:extLst>
      <p:ext uri="{BB962C8B-B14F-4D97-AF65-F5344CB8AC3E}">
        <p14:creationId xmlns:p14="http://schemas.microsoft.com/office/powerpoint/2010/main" val="3185841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If we fail, God will give us more opportunities to learn - like re-taking a test.</a:t>
            </a:r>
          </a:p>
        </p:txBody>
      </p:sp>
    </p:spTree>
    <p:extLst>
      <p:ext uri="{BB962C8B-B14F-4D97-AF65-F5344CB8AC3E}">
        <p14:creationId xmlns:p14="http://schemas.microsoft.com/office/powerpoint/2010/main" val="30660246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3977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But we would have to endure the pain again.</a:t>
            </a:r>
          </a:p>
        </p:txBody>
      </p:sp>
    </p:spTree>
    <p:extLst>
      <p:ext uri="{BB962C8B-B14F-4D97-AF65-F5344CB8AC3E}">
        <p14:creationId xmlns:p14="http://schemas.microsoft.com/office/powerpoint/2010/main" val="19043797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14300" y="-4815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Also, we do not need to persevere on our own.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7179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0"/>
            <a:ext cx="6553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It is with God’s help that we can persevere</a:t>
            </a:r>
            <a:r>
              <a:rPr lang="zh-TW" altLang="en-US" sz="6000" b="1" kern="1000" spc="-38" dirty="0">
                <a:ea typeface="Microsoft JhengHei" panose="020B0604030504040204" pitchFamily="34" charset="-120"/>
              </a:rPr>
              <a:t> 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through adversity.</a:t>
            </a:r>
          </a:p>
          <a:p>
            <a:endParaRPr lang="zh-TW" altLang="en-US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0528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Sometimes the endurance needed is beyond what most humans can do on their own.</a:t>
            </a:r>
          </a:p>
        </p:txBody>
      </p:sp>
    </p:spTree>
    <p:extLst>
      <p:ext uri="{BB962C8B-B14F-4D97-AF65-F5344CB8AC3E}">
        <p14:creationId xmlns:p14="http://schemas.microsoft.com/office/powerpoint/2010/main" val="42572621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Testing of faith </a:t>
            </a:r>
            <a:r>
              <a:rPr lang="en-US" altLang="zh-TW" sz="6000" b="1" kern="1000" spc="-38" dirty="0">
                <a:ea typeface="Microsoft JhengHei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6000" b="1" kern="1000" spc="-38" dirty="0">
                <a:ea typeface="Microsoft JhengHei" panose="020B0604030504040204" pitchFamily="34" charset="-120"/>
              </a:rPr>
              <a:t> perseverance </a:t>
            </a:r>
            <a:r>
              <a:rPr lang="en-US" altLang="zh-TW" sz="6000" b="1" kern="1000" spc="-38" dirty="0">
                <a:ea typeface="Microsoft JhengHei" panose="020B0604030504040204" pitchFamily="34" charset="-120"/>
                <a:sym typeface="Wingdings" panose="05000000000000000000" pitchFamily="2" charset="2"/>
              </a:rPr>
              <a:t>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maturity &amp; completeness</a:t>
            </a:r>
          </a:p>
        </p:txBody>
      </p:sp>
    </p:spTree>
    <p:extLst>
      <p:ext uri="{BB962C8B-B14F-4D97-AF65-F5344CB8AC3E}">
        <p14:creationId xmlns:p14="http://schemas.microsoft.com/office/powerpoint/2010/main" val="39801739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0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v.4 – “mature and complete, not lacking anything" - finished; does not mean perfection.</a:t>
            </a:r>
          </a:p>
        </p:txBody>
      </p:sp>
    </p:spTree>
    <p:extLst>
      <p:ext uri="{BB962C8B-B14F-4D97-AF65-F5344CB8AC3E}">
        <p14:creationId xmlns:p14="http://schemas.microsoft.com/office/powerpoint/2010/main" val="9189961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“Perfection” is only found in Heaven.</a:t>
            </a:r>
          </a:p>
        </p:txBody>
      </p:sp>
    </p:spTree>
    <p:extLst>
      <p:ext uri="{BB962C8B-B14F-4D97-AF65-F5344CB8AC3E}">
        <p14:creationId xmlns:p14="http://schemas.microsoft.com/office/powerpoint/2010/main" val="9146961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33350" y="678924"/>
            <a:ext cx="6591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There is no </a:t>
            </a:r>
          </a:p>
          <a:p>
            <a:pPr algn="ctr"/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“best”;</a:t>
            </a:r>
          </a:p>
          <a:p>
            <a:pPr algn="ctr"/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there is only “better”.</a:t>
            </a:r>
          </a:p>
        </p:txBody>
      </p:sp>
    </p:spTree>
    <p:extLst>
      <p:ext uri="{BB962C8B-B14F-4D97-AF65-F5344CB8AC3E}">
        <p14:creationId xmlns:p14="http://schemas.microsoft.com/office/powerpoint/2010/main" val="57425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0FC0-1034-4F8C-9479-DDC1CFF7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858000" cy="427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hungry, whether living in plenty or in want.  I can do all this through him who gives me strength.”</a:t>
            </a:r>
          </a:p>
        </p:txBody>
      </p:sp>
    </p:spTree>
    <p:extLst>
      <p:ext uri="{BB962C8B-B14F-4D97-AF65-F5344CB8AC3E}">
        <p14:creationId xmlns:p14="http://schemas.microsoft.com/office/powerpoint/2010/main" val="19595213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9525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Sometimes this process is painful and long.  We gain endurance and perseverance from it.</a:t>
            </a:r>
          </a:p>
        </p:txBody>
      </p:sp>
    </p:spTree>
    <p:extLst>
      <p:ext uri="{BB962C8B-B14F-4D97-AF65-F5344CB8AC3E}">
        <p14:creationId xmlns:p14="http://schemas.microsoft.com/office/powerpoint/2010/main" val="1856413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9525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are not enduring or persevering on our own strength and will.  God is in it to help us.</a:t>
            </a:r>
          </a:p>
        </p:txBody>
      </p:sp>
    </p:spTree>
    <p:extLst>
      <p:ext uri="{BB962C8B-B14F-4D97-AF65-F5344CB8AC3E}">
        <p14:creationId xmlns:p14="http://schemas.microsoft.com/office/powerpoint/2010/main" val="1119467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9525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We become deeper, wiser, ready for bigger challenges </a:t>
            </a:r>
            <a:r>
              <a:rPr lang="en-US" altLang="zh-TW" sz="5800" b="1" kern="1000" spc="-38" dirty="0">
                <a:ea typeface="Microsoft JhengHei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 prepared for the work in the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193535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throughout these things we can still have joy through contentment.</a:t>
            </a:r>
          </a:p>
        </p:txBody>
      </p:sp>
    </p:spTree>
    <p:extLst>
      <p:ext uri="{BB962C8B-B14F-4D97-AF65-F5344CB8AC3E}">
        <p14:creationId xmlns:p14="http://schemas.microsoft.com/office/powerpoint/2010/main" val="24271827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can be content  because we know how to handle both our needs and our abundance.</a:t>
            </a:r>
          </a:p>
        </p:txBody>
      </p:sp>
    </p:spTree>
    <p:extLst>
      <p:ext uri="{BB962C8B-B14F-4D97-AF65-F5344CB8AC3E}">
        <p14:creationId xmlns:p14="http://schemas.microsoft.com/office/powerpoint/2010/main" val="8069862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know God is in control and we can overcome adversity through Him.</a:t>
            </a:r>
          </a:p>
        </p:txBody>
      </p:sp>
    </p:spTree>
    <p:extLst>
      <p:ext uri="{BB962C8B-B14F-4D97-AF65-F5344CB8AC3E}">
        <p14:creationId xmlns:p14="http://schemas.microsoft.com/office/powerpoint/2010/main" val="16140993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Our faith in God is the source of our contentment and joy.</a:t>
            </a:r>
          </a:p>
        </p:txBody>
      </p:sp>
    </p:spTree>
    <p:extLst>
      <p:ext uri="{BB962C8B-B14F-4D97-AF65-F5344CB8AC3E}">
        <p14:creationId xmlns:p14="http://schemas.microsoft.com/office/powerpoint/2010/main" val="14544902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can have joy because:</a:t>
            </a:r>
          </a:p>
          <a:p>
            <a:endParaRPr lang="en-US" altLang="zh-TW" sz="3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a. We know the end result – God wins!</a:t>
            </a:r>
          </a:p>
        </p:txBody>
      </p:sp>
    </p:spTree>
    <p:extLst>
      <p:ext uri="{BB962C8B-B14F-4D97-AF65-F5344CB8AC3E}">
        <p14:creationId xmlns:p14="http://schemas.microsoft.com/office/powerpoint/2010/main" val="18298497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b. We know this world is temporary and all problems are short-lived.</a:t>
            </a:r>
          </a:p>
        </p:txBody>
      </p:sp>
    </p:spTree>
    <p:extLst>
      <p:ext uri="{BB962C8B-B14F-4D97-AF65-F5344CB8AC3E}">
        <p14:creationId xmlns:p14="http://schemas.microsoft.com/office/powerpoint/2010/main" val="21411933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c. We know that we are not alone and God is involved.</a:t>
            </a:r>
          </a:p>
        </p:txBody>
      </p:sp>
    </p:spTree>
    <p:extLst>
      <p:ext uri="{BB962C8B-B14F-4D97-AF65-F5344CB8AC3E}">
        <p14:creationId xmlns:p14="http://schemas.microsoft.com/office/powerpoint/2010/main" val="39035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0" y="401925"/>
            <a:ext cx="68579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200" b="1" dirty="0">
                <a:ea typeface="Microsoft JhengHei" panose="020B0604030504040204" pitchFamily="34" charset="-120"/>
              </a:rPr>
              <a:t>Overcoming</a:t>
            </a:r>
          </a:p>
          <a:p>
            <a:pPr algn="ctr"/>
            <a:r>
              <a:rPr lang="en-US" altLang="zh-TW" sz="5200" b="1" dirty="0">
                <a:ea typeface="Microsoft JhengHei" panose="020B0604030504040204" pitchFamily="34" charset="-120"/>
              </a:rPr>
              <a:t>Adversity 4:</a:t>
            </a:r>
          </a:p>
          <a:p>
            <a:pPr algn="ctr"/>
            <a:r>
              <a:rPr lang="en-US" altLang="zh-TW" sz="5200" b="1" dirty="0">
                <a:ea typeface="Microsoft JhengHei" panose="020B0604030504040204" pitchFamily="34" charset="-120"/>
              </a:rPr>
              <a:t>Contentment</a:t>
            </a:r>
          </a:p>
        </p:txBody>
      </p:sp>
    </p:spTree>
    <p:extLst>
      <p:ext uri="{BB962C8B-B14F-4D97-AF65-F5344CB8AC3E}">
        <p14:creationId xmlns:p14="http://schemas.microsoft.com/office/powerpoint/2010/main" val="36435973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d. No matter the result, we will grow.</a:t>
            </a:r>
          </a:p>
        </p:txBody>
      </p:sp>
    </p:spTree>
    <p:extLst>
      <p:ext uri="{BB962C8B-B14F-4D97-AF65-F5344CB8AC3E}">
        <p14:creationId xmlns:p14="http://schemas.microsoft.com/office/powerpoint/2010/main" val="23680557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we would still have some pain…</a:t>
            </a:r>
          </a:p>
        </p:txBody>
      </p:sp>
    </p:spTree>
    <p:extLst>
      <p:ext uri="{BB962C8B-B14F-4D97-AF65-F5344CB8AC3E}">
        <p14:creationId xmlns:p14="http://schemas.microsoft.com/office/powerpoint/2010/main" val="23020497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-3977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5800" b="1" kern="1000" spc="-38" dirty="0">
                <a:ea typeface="Microsoft JhengHei" panose="020B0604030504040204" pitchFamily="34" charset="-120"/>
              </a:rPr>
              <a:t>When in pain, we need to be comforted.</a:t>
            </a:r>
          </a:p>
        </p:txBody>
      </p:sp>
    </p:spTree>
    <p:extLst>
      <p:ext uri="{BB962C8B-B14F-4D97-AF65-F5344CB8AC3E}">
        <p14:creationId xmlns:p14="http://schemas.microsoft.com/office/powerpoint/2010/main" val="6636455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Those who have experienced pain can become the best comforters.</a:t>
            </a:r>
          </a:p>
        </p:txBody>
      </p:sp>
    </p:spTree>
    <p:extLst>
      <p:ext uri="{BB962C8B-B14F-4D97-AF65-F5344CB8AC3E}">
        <p14:creationId xmlns:p14="http://schemas.microsoft.com/office/powerpoint/2010/main" val="26465030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Turn our pain and experiences into the willingness and ability to comfort others.</a:t>
            </a:r>
          </a:p>
        </p:txBody>
      </p:sp>
    </p:spTree>
    <p:extLst>
      <p:ext uri="{BB962C8B-B14F-4D97-AF65-F5344CB8AC3E}">
        <p14:creationId xmlns:p14="http://schemas.microsoft.com/office/powerpoint/2010/main" val="27115080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“When life gives you lemons, make lemonade.”</a:t>
            </a:r>
          </a:p>
        </p:txBody>
      </p:sp>
    </p:spTree>
    <p:extLst>
      <p:ext uri="{BB962C8B-B14F-4D97-AF65-F5344CB8AC3E}">
        <p14:creationId xmlns:p14="http://schemas.microsoft.com/office/powerpoint/2010/main" val="243497422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In conclusion, we need to face adversity with the right perspectives and attitudes.</a:t>
            </a:r>
          </a:p>
        </p:txBody>
      </p:sp>
    </p:spTree>
    <p:extLst>
      <p:ext uri="{BB962C8B-B14F-4D97-AF65-F5344CB8AC3E}">
        <p14:creationId xmlns:p14="http://schemas.microsoft.com/office/powerpoint/2010/main" val="32940667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Our temporary earthly life is a place of learning and testing.</a:t>
            </a:r>
          </a:p>
        </p:txBody>
      </p:sp>
    </p:spTree>
    <p:extLst>
      <p:ext uri="{BB962C8B-B14F-4D97-AF65-F5344CB8AC3E}">
        <p14:creationId xmlns:p14="http://schemas.microsoft.com/office/powerpoint/2010/main" val="36837855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0" y="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There is a greater purpose but we may not see it now.</a:t>
            </a:r>
          </a:p>
          <a:p>
            <a:endParaRPr lang="zh-TW" altLang="en-US" sz="6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5925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God is good and will turn adversity into something good for us.</a:t>
            </a:r>
          </a:p>
        </p:txBody>
      </p:sp>
    </p:spTree>
    <p:extLst>
      <p:ext uri="{BB962C8B-B14F-4D97-AF65-F5344CB8AC3E}">
        <p14:creationId xmlns:p14="http://schemas.microsoft.com/office/powerpoint/2010/main" val="170388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Our natural reactions when facing adversity:</a:t>
            </a:r>
          </a:p>
        </p:txBody>
      </p:sp>
    </p:spTree>
    <p:extLst>
      <p:ext uri="{BB962C8B-B14F-4D97-AF65-F5344CB8AC3E}">
        <p14:creationId xmlns:p14="http://schemas.microsoft.com/office/powerpoint/2010/main" val="29893180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Romans 8:28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know that in all things God works for the good of those who love him, 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who have been called according to his purpose.</a:t>
            </a:r>
          </a:p>
        </p:txBody>
      </p:sp>
    </p:spTree>
    <p:extLst>
      <p:ext uri="{BB962C8B-B14F-4D97-AF65-F5344CB8AC3E}">
        <p14:creationId xmlns:p14="http://schemas.microsoft.com/office/powerpoint/2010/main" val="27499245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who have been called according to his purpose.</a:t>
            </a:r>
          </a:p>
        </p:txBody>
      </p:sp>
    </p:spTree>
    <p:extLst>
      <p:ext uri="{BB962C8B-B14F-4D97-AF65-F5344CB8AC3E}">
        <p14:creationId xmlns:p14="http://schemas.microsoft.com/office/powerpoint/2010/main" val="13895349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can be content because through God we can overcome adversity and not lose faith.</a:t>
            </a:r>
          </a:p>
        </p:txBody>
      </p:sp>
    </p:spTree>
    <p:extLst>
      <p:ext uri="{BB962C8B-B14F-4D97-AF65-F5344CB8AC3E}">
        <p14:creationId xmlns:p14="http://schemas.microsoft.com/office/powerpoint/2010/main" val="41702534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can be joyful because we know these adversities will make us more mature.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1708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Even if we fail, we still learn valuable lessons that will benefit us.</a:t>
            </a:r>
          </a:p>
        </p:txBody>
      </p:sp>
    </p:spTree>
    <p:extLst>
      <p:ext uri="{BB962C8B-B14F-4D97-AF65-F5344CB8AC3E}">
        <p14:creationId xmlns:p14="http://schemas.microsoft.com/office/powerpoint/2010/main" val="19049856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need to turn our experiences into strength and comfort for others.</a:t>
            </a:r>
          </a:p>
        </p:txBody>
      </p:sp>
    </p:spTree>
    <p:extLst>
      <p:ext uri="{BB962C8B-B14F-4D97-AF65-F5344CB8AC3E}">
        <p14:creationId xmlns:p14="http://schemas.microsoft.com/office/powerpoint/2010/main" val="14617394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Sometimes we should not shorten other's suffering and ruin their lesson.</a:t>
            </a:r>
          </a:p>
        </p:txBody>
      </p:sp>
    </p:spTree>
    <p:extLst>
      <p:ext uri="{BB962C8B-B14F-4D97-AF65-F5344CB8AC3E}">
        <p14:creationId xmlns:p14="http://schemas.microsoft.com/office/powerpoint/2010/main" val="25732546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Finally, remember that our problems are not always solved or reversed.</a:t>
            </a:r>
          </a:p>
        </p:txBody>
      </p:sp>
    </p:spTree>
    <p:extLst>
      <p:ext uri="{BB962C8B-B14F-4D97-AF65-F5344CB8AC3E}">
        <p14:creationId xmlns:p14="http://schemas.microsoft.com/office/powerpoint/2010/main" val="3692696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But still, we do not have to be the slave of our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5391173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With God’s help, we can rise above the circumstances and have joy through contentment.</a:t>
            </a:r>
          </a:p>
        </p:txBody>
      </p:sp>
    </p:spTree>
    <p:extLst>
      <p:ext uri="{BB962C8B-B14F-4D97-AF65-F5344CB8AC3E}">
        <p14:creationId xmlns:p14="http://schemas.microsoft.com/office/powerpoint/2010/main" val="408515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90500" y="-3977"/>
            <a:ext cx="66675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a. Blame yourself - “What did I do wrong?”</a:t>
            </a:r>
          </a:p>
        </p:txBody>
      </p:sp>
    </p:spTree>
    <p:extLst>
      <p:ext uri="{BB962C8B-B14F-4D97-AF65-F5344CB8AC3E}">
        <p14:creationId xmlns:p14="http://schemas.microsoft.com/office/powerpoint/2010/main" val="275112663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To other people, this is the peace and joy beyond all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3181879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7037" y="-95250"/>
            <a:ext cx="67818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Philippians 4:7 </a:t>
            </a: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the peace of God, which transcends all understanding, </a:t>
            </a: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endParaRPr lang="en-US" altLang="zh-TW" sz="60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will guard your hearts and your minds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39144320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7037" y="-9525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will guard your hearts and your minds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58087655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And when they see this in Christians, they know we have something they don’t…</a:t>
            </a:r>
          </a:p>
        </p:txBody>
      </p:sp>
    </p:spTree>
    <p:extLst>
      <p:ext uri="{BB962C8B-B14F-4D97-AF65-F5344CB8AC3E}">
        <p14:creationId xmlns:p14="http://schemas.microsoft.com/office/powerpoint/2010/main" val="55241146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76200" y="-95250"/>
            <a:ext cx="647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We become the light of Christ for them to see.</a:t>
            </a:r>
          </a:p>
        </p:txBody>
      </p:sp>
    </p:spTree>
    <p:extLst>
      <p:ext uri="{BB962C8B-B14F-4D97-AF65-F5344CB8AC3E}">
        <p14:creationId xmlns:p14="http://schemas.microsoft.com/office/powerpoint/2010/main" val="1454528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375138" y="1885950"/>
            <a:ext cx="647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kern="1000" spc="-38" dirty="0">
                <a:ea typeface="Microsoft JhengHei" panose="020B0604030504040204" pitchFamily="34" charset="-120"/>
              </a:rPr>
              <a:t>May God bless you</a:t>
            </a:r>
          </a:p>
        </p:txBody>
      </p:sp>
    </p:spTree>
    <p:extLst>
      <p:ext uri="{BB962C8B-B14F-4D97-AF65-F5344CB8AC3E}">
        <p14:creationId xmlns:p14="http://schemas.microsoft.com/office/powerpoint/2010/main" val="379470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18674</TotalTime>
  <Words>1693</Words>
  <Application>Microsoft Office PowerPoint</Application>
  <PresentationFormat>Custom</PresentationFormat>
  <Paragraphs>217</Paragraphs>
  <Slides>95</Slides>
  <Notes>88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1" baseType="lpstr"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WOLCM Weekly Bulletin</dc:title>
  <dc:creator>George</dc:creator>
  <cp:lastModifiedBy>George Huang</cp:lastModifiedBy>
  <cp:revision>1136</cp:revision>
  <cp:lastPrinted>2017-09-16T17:38:24Z</cp:lastPrinted>
  <dcterms:created xsi:type="dcterms:W3CDTF">2005-06-09T01:58:34Z</dcterms:created>
  <dcterms:modified xsi:type="dcterms:W3CDTF">2020-10-31T05:34:13Z</dcterms:modified>
</cp:coreProperties>
</file>